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341" r:id="rId6"/>
    <p:sldId id="266" r:id="rId7"/>
    <p:sldId id="267" r:id="rId8"/>
    <p:sldId id="268" r:id="rId9"/>
    <p:sldId id="269" r:id="rId10"/>
    <p:sldId id="342" r:id="rId11"/>
    <p:sldId id="273" r:id="rId12"/>
    <p:sldId id="274" r:id="rId13"/>
    <p:sldId id="343" r:id="rId14"/>
    <p:sldId id="277" r:id="rId15"/>
    <p:sldId id="344" r:id="rId16"/>
    <p:sldId id="281" r:id="rId17"/>
    <p:sldId id="282" r:id="rId18"/>
    <p:sldId id="345" r:id="rId19"/>
    <p:sldId id="286" r:id="rId20"/>
    <p:sldId id="287" r:id="rId21"/>
    <p:sldId id="346" r:id="rId22"/>
    <p:sldId id="289" r:id="rId23"/>
    <p:sldId id="347" r:id="rId24"/>
    <p:sldId id="293" r:id="rId25"/>
    <p:sldId id="348" r:id="rId26"/>
    <p:sldId id="295" r:id="rId27"/>
    <p:sldId id="349" r:id="rId28"/>
    <p:sldId id="297" r:id="rId29"/>
    <p:sldId id="298" r:id="rId30"/>
    <p:sldId id="350" r:id="rId31"/>
    <p:sldId id="301" r:id="rId32"/>
    <p:sldId id="351" r:id="rId33"/>
    <p:sldId id="305" r:id="rId34"/>
    <p:sldId id="352" r:id="rId35"/>
    <p:sldId id="309" r:id="rId36"/>
    <p:sldId id="353" r:id="rId37"/>
    <p:sldId id="313" r:id="rId38"/>
    <p:sldId id="354" r:id="rId39"/>
    <p:sldId id="315" r:id="rId40"/>
    <p:sldId id="355" r:id="rId41"/>
    <p:sldId id="319" r:id="rId42"/>
    <p:sldId id="356" r:id="rId43"/>
    <p:sldId id="322" r:id="rId44"/>
    <p:sldId id="357" r:id="rId45"/>
    <p:sldId id="328" r:id="rId46"/>
    <p:sldId id="329" r:id="rId47"/>
    <p:sldId id="358" r:id="rId48"/>
    <p:sldId id="333" r:id="rId49"/>
    <p:sldId id="334" r:id="rId50"/>
    <p:sldId id="336" r:id="rId51"/>
    <p:sldId id="338" r:id="rId52"/>
  </p:sldIdLst>
  <p:sldSz cx="7556500" cy="10693400"/>
  <p:notesSz cx="6858000" cy="9144000"/>
  <p:embeddedFontLst>
    <p:embeddedFont>
      <p:font typeface="IBM Plex Mono Bold" panose="020B0604020202020204" charset="0"/>
      <p:regular r:id="rId53"/>
    </p:embeddedFont>
    <p:embeddedFont>
      <p:font typeface="Open Sans" panose="020B0606030504020204" pitchFamily="34" charset="0"/>
      <p:regular r:id="rId54"/>
      <p:bold r:id="rId55"/>
      <p:italic r:id="rId56"/>
      <p:boldItalic r:id="rId57"/>
    </p:embeddedFont>
    <p:embeddedFont>
      <p:font typeface="Open Sans Bold" panose="020B0806030504020204" charset="0"/>
      <p:regular r:id="rId58"/>
    </p:embeddedFont>
    <p:embeddedFont>
      <p:font typeface="Open Sans Bold Italics" panose="020B0604020202020204" charset="0"/>
      <p:regular r:id="rId59"/>
    </p:embeddedFont>
    <p:embeddedFont>
      <p:font typeface="Open Sans Italics" panose="020B0604020202020204" charset="0"/>
      <p:regular r:id="rId60"/>
    </p:embeddedFont>
    <p:embeddedFont>
      <p:font typeface="Public Sans" panose="020B0604020202020204" charset="0"/>
      <p:regular r:id="rId61"/>
    </p:embeddedFont>
    <p:embeddedFont>
      <p:font typeface="TT Interphases Mono Bold" panose="020B0604020202020204" charset="0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E3C9B-8DF2-4FD3-9741-546D02AC4AB9}" v="44" dt="2026-05-19T08:07:33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31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3.fntdata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4.fntdata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7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8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a Nikolaidou" userId="bce886da-b157-40f2-95e7-5a2de737dbaa" providerId="ADAL" clId="{22892C05-1F89-436D-9E69-8DDECF8B3128}"/>
    <pc:docChg chg="undo custSel addSld delSld modSld">
      <pc:chgData name="Antonia Nikolaidou" userId="bce886da-b157-40f2-95e7-5a2de737dbaa" providerId="ADAL" clId="{22892C05-1F89-436D-9E69-8DDECF8B3128}" dt="2026-05-19T08:58:55.426" v="657" actId="1035"/>
      <pc:docMkLst>
        <pc:docMk/>
      </pc:docMkLst>
      <pc:sldChg chg="delSp modSp mod">
        <pc:chgData name="Antonia Nikolaidou" userId="bce886da-b157-40f2-95e7-5a2de737dbaa" providerId="ADAL" clId="{22892C05-1F89-436D-9E69-8DDECF8B3128}" dt="2026-05-19T08:47:51.586" v="410" actId="403"/>
        <pc:sldMkLst>
          <pc:docMk/>
          <pc:sldMk cId="0" sldId="256"/>
        </pc:sldMkLst>
        <pc:spChg chg="mod">
          <ac:chgData name="Antonia Nikolaidou" userId="bce886da-b157-40f2-95e7-5a2de737dbaa" providerId="ADAL" clId="{22892C05-1F89-436D-9E69-8DDECF8B3128}" dt="2026-05-19T08:47:51.586" v="410" actId="403"/>
          <ac:spMkLst>
            <pc:docMk/>
            <pc:sldMk cId="0" sldId="256"/>
            <ac:spMk id="10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47:08.617" v="406" actId="20577"/>
          <ac:spMkLst>
            <pc:docMk/>
            <pc:sldMk cId="0" sldId="256"/>
            <ac:spMk id="11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8:09:15.763" v="401"/>
          <ac:spMkLst>
            <pc:docMk/>
            <pc:sldMk cId="0" sldId="256"/>
            <ac:spMk id="13" creationId="{00000000-0000-0000-0000-000000000000}"/>
          </ac:spMkLst>
        </pc:spChg>
        <pc:grpChg chg="mod">
          <ac:chgData name="Antonia Nikolaidou" userId="bce886da-b157-40f2-95e7-5a2de737dbaa" providerId="ADAL" clId="{22892C05-1F89-436D-9E69-8DDECF8B3128}" dt="2026-05-19T07:52:03.326" v="8" actId="1076"/>
          <ac:grpSpMkLst>
            <pc:docMk/>
            <pc:sldMk cId="0" sldId="256"/>
            <ac:grpSpMk id="2" creationId="{00000000-0000-0000-0000-000000000000}"/>
          </ac:grpSpMkLst>
        </pc:grpChg>
      </pc:sldChg>
      <pc:sldChg chg="del">
        <pc:chgData name="Antonia Nikolaidou" userId="bce886da-b157-40f2-95e7-5a2de737dbaa" providerId="ADAL" clId="{22892C05-1F89-436D-9E69-8DDECF8B3128}" dt="2026-05-19T07:52:20.408" v="12" actId="47"/>
        <pc:sldMkLst>
          <pc:docMk/>
          <pc:sldMk cId="0" sldId="257"/>
        </pc:sldMkLst>
      </pc:sldChg>
      <pc:sldChg chg="del">
        <pc:chgData name="Antonia Nikolaidou" userId="bce886da-b157-40f2-95e7-5a2de737dbaa" providerId="ADAL" clId="{22892C05-1F89-436D-9E69-8DDECF8B3128}" dt="2026-05-19T07:52:20.898" v="13" actId="47"/>
        <pc:sldMkLst>
          <pc:docMk/>
          <pc:sldMk cId="0" sldId="258"/>
        </pc:sldMkLst>
      </pc:sldChg>
      <pc:sldChg chg="del">
        <pc:chgData name="Antonia Nikolaidou" userId="bce886da-b157-40f2-95e7-5a2de737dbaa" providerId="ADAL" clId="{22892C05-1F89-436D-9E69-8DDECF8B3128}" dt="2026-05-19T07:52:21.612" v="14" actId="47"/>
        <pc:sldMkLst>
          <pc:docMk/>
          <pc:sldMk cId="0" sldId="259"/>
        </pc:sldMkLst>
      </pc:sldChg>
      <pc:sldChg chg="del">
        <pc:chgData name="Antonia Nikolaidou" userId="bce886da-b157-40f2-95e7-5a2de737dbaa" providerId="ADAL" clId="{22892C05-1F89-436D-9E69-8DDECF8B3128}" dt="2026-05-19T07:52:22.166" v="15" actId="47"/>
        <pc:sldMkLst>
          <pc:docMk/>
          <pc:sldMk cId="0" sldId="260"/>
        </pc:sldMkLst>
      </pc:sldChg>
      <pc:sldChg chg="del">
        <pc:chgData name="Antonia Nikolaidou" userId="bce886da-b157-40f2-95e7-5a2de737dbaa" providerId="ADAL" clId="{22892C05-1F89-436D-9E69-8DDECF8B3128}" dt="2026-05-19T07:52:23.089" v="16" actId="47"/>
        <pc:sldMkLst>
          <pc:docMk/>
          <pc:sldMk cId="0" sldId="261"/>
        </pc:sldMkLst>
      </pc:sldChg>
      <pc:sldChg chg="del">
        <pc:chgData name="Antonia Nikolaidou" userId="bce886da-b157-40f2-95e7-5a2de737dbaa" providerId="ADAL" clId="{22892C05-1F89-436D-9E69-8DDECF8B3128}" dt="2026-05-19T07:52:23.658" v="17" actId="47"/>
        <pc:sldMkLst>
          <pc:docMk/>
          <pc:sldMk cId="0" sldId="262"/>
        </pc:sldMkLst>
      </pc:sldChg>
      <pc:sldChg chg="del">
        <pc:chgData name="Antonia Nikolaidou" userId="bce886da-b157-40f2-95e7-5a2de737dbaa" providerId="ADAL" clId="{22892C05-1F89-436D-9E69-8DDECF8B3128}" dt="2026-05-19T07:52:24.875" v="18" actId="47"/>
        <pc:sldMkLst>
          <pc:docMk/>
          <pc:sldMk cId="0" sldId="263"/>
        </pc:sldMkLst>
      </pc:sldChg>
      <pc:sldChg chg="del">
        <pc:chgData name="Antonia Nikolaidou" userId="bce886da-b157-40f2-95e7-5a2de737dbaa" providerId="ADAL" clId="{22892C05-1F89-436D-9E69-8DDECF8B3128}" dt="2026-05-19T07:52:26.034" v="19" actId="47"/>
        <pc:sldMkLst>
          <pc:docMk/>
          <pc:sldMk cId="0" sldId="264"/>
        </pc:sldMkLst>
      </pc:sldChg>
      <pc:sldChg chg="del">
        <pc:chgData name="Antonia Nikolaidou" userId="bce886da-b157-40f2-95e7-5a2de737dbaa" providerId="ADAL" clId="{22892C05-1F89-436D-9E69-8DDECF8B3128}" dt="2026-05-19T07:52:26.787" v="20" actId="47"/>
        <pc:sldMkLst>
          <pc:docMk/>
          <pc:sldMk cId="0" sldId="265"/>
        </pc:sldMkLst>
      </pc:sldChg>
      <pc:sldChg chg="delSp modSp mod">
        <pc:chgData name="Antonia Nikolaidou" userId="bce886da-b157-40f2-95e7-5a2de737dbaa" providerId="ADAL" clId="{22892C05-1F89-436D-9E69-8DDECF8B3128}" dt="2026-05-19T07:59:00.925" v="136" actId="14100"/>
        <pc:sldMkLst>
          <pc:docMk/>
          <pc:sldMk cId="0" sldId="266"/>
        </pc:sldMkLst>
        <pc:spChg chg="mod modCrop">
          <ac:chgData name="Antonia Nikolaidou" userId="bce886da-b157-40f2-95e7-5a2de737dbaa" providerId="ADAL" clId="{22892C05-1F89-436D-9E69-8DDECF8B3128}" dt="2026-05-19T07:58:39.002" v="127" actId="732"/>
          <ac:spMkLst>
            <pc:docMk/>
            <pc:sldMk cId="0" sldId="266"/>
            <ac:spMk id="2" creationId="{00000000-0000-0000-0000-000000000000}"/>
          </ac:spMkLst>
        </pc:spChg>
        <pc:spChg chg="mod modCrop">
          <ac:chgData name="Antonia Nikolaidou" userId="bce886da-b157-40f2-95e7-5a2de737dbaa" providerId="ADAL" clId="{22892C05-1F89-436D-9E69-8DDECF8B3128}" dt="2026-05-19T07:58:34.789" v="126" actId="732"/>
          <ac:spMkLst>
            <pc:docMk/>
            <pc:sldMk cId="0" sldId="266"/>
            <ac:spMk id="3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7:58:24.293" v="125" actId="14100"/>
          <ac:spMkLst>
            <pc:docMk/>
            <pc:sldMk cId="0" sldId="266"/>
            <ac:spMk id="62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7:58:43.869" v="131"/>
          <ac:spMkLst>
            <pc:docMk/>
            <pc:sldMk cId="0" sldId="266"/>
            <ac:spMk id="69" creationId="{00000000-0000-0000-0000-000000000000}"/>
          </ac:spMkLst>
        </pc:spChg>
        <pc:grpChg chg="mod">
          <ac:chgData name="Antonia Nikolaidou" userId="bce886da-b157-40f2-95e7-5a2de737dbaa" providerId="ADAL" clId="{22892C05-1F89-436D-9E69-8DDECF8B3128}" dt="2026-05-19T07:59:00.925" v="136" actId="14100"/>
          <ac:grpSpMkLst>
            <pc:docMk/>
            <pc:sldMk cId="0" sldId="266"/>
            <ac:grpSpMk id="4" creationId="{00000000-0000-0000-0000-000000000000}"/>
          </ac:grpSpMkLst>
        </pc:grpChg>
      </pc:sldChg>
      <pc:sldChg chg="addSp delSp modSp mod">
        <pc:chgData name="Antonia Nikolaidou" userId="bce886da-b157-40f2-95e7-5a2de737dbaa" providerId="ADAL" clId="{22892C05-1F89-436D-9E69-8DDECF8B3128}" dt="2026-05-19T07:59:26.973" v="146" actId="14100"/>
        <pc:sldMkLst>
          <pc:docMk/>
          <pc:sldMk cId="0" sldId="267"/>
        </pc:sldMkLst>
        <pc:spChg chg="del">
          <ac:chgData name="Antonia Nikolaidou" userId="bce886da-b157-40f2-95e7-5a2de737dbaa" providerId="ADAL" clId="{22892C05-1F89-436D-9E69-8DDECF8B3128}" dt="2026-05-19T07:59:14.370" v="137" actId="478"/>
          <ac:spMkLst>
            <pc:docMk/>
            <pc:sldMk cId="0" sldId="267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7:59:15.087" v="138" actId="478"/>
          <ac:spMkLst>
            <pc:docMk/>
            <pc:sldMk cId="0" sldId="267"/>
            <ac:spMk id="3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7:59:26.973" v="146" actId="14100"/>
          <ac:spMkLst>
            <pc:docMk/>
            <pc:sldMk cId="0" sldId="267"/>
            <ac:spMk id="64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7:59:18.692" v="143"/>
          <ac:spMkLst>
            <pc:docMk/>
            <pc:sldMk cId="0" sldId="267"/>
            <ac:spMk id="70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7:59:20.491" v="144"/>
          <ac:spMkLst>
            <pc:docMk/>
            <pc:sldMk cId="0" sldId="267"/>
            <ac:spMk id="71" creationId="{FDBB9FBC-5960-E7FE-7180-CD8BBAD5B117}"/>
          </ac:spMkLst>
        </pc:spChg>
        <pc:spChg chg="add mod">
          <ac:chgData name="Antonia Nikolaidou" userId="bce886da-b157-40f2-95e7-5a2de737dbaa" providerId="ADAL" clId="{22892C05-1F89-436D-9E69-8DDECF8B3128}" dt="2026-05-19T07:59:20.491" v="144"/>
          <ac:spMkLst>
            <pc:docMk/>
            <pc:sldMk cId="0" sldId="267"/>
            <ac:spMk id="72" creationId="{4D12523C-1FE4-18E7-01C5-972E88D6A20F}"/>
          </ac:spMkLst>
        </pc:spChg>
        <pc:spChg chg="mod">
          <ac:chgData name="Antonia Nikolaidou" userId="bce886da-b157-40f2-95e7-5a2de737dbaa" providerId="ADAL" clId="{22892C05-1F89-436D-9E69-8DDECF8B3128}" dt="2026-05-19T07:59:20.491" v="144"/>
          <ac:spMkLst>
            <pc:docMk/>
            <pc:sldMk cId="0" sldId="267"/>
            <ac:spMk id="74" creationId="{345D7A71-D52B-C0A8-A817-3AA78E2EE077}"/>
          </ac:spMkLst>
        </pc:spChg>
        <pc:spChg chg="mod">
          <ac:chgData name="Antonia Nikolaidou" userId="bce886da-b157-40f2-95e7-5a2de737dbaa" providerId="ADAL" clId="{22892C05-1F89-436D-9E69-8DDECF8B3128}" dt="2026-05-19T07:59:20.491" v="144"/>
          <ac:spMkLst>
            <pc:docMk/>
            <pc:sldMk cId="0" sldId="267"/>
            <ac:spMk id="75" creationId="{EF8092AE-B7B1-0F18-5690-70DB6A870775}"/>
          </ac:spMkLst>
        </pc:spChg>
        <pc:grpChg chg="del">
          <ac:chgData name="Antonia Nikolaidou" userId="bce886da-b157-40f2-95e7-5a2de737dbaa" providerId="ADAL" clId="{22892C05-1F89-436D-9E69-8DDECF8B3128}" dt="2026-05-19T07:59:15.994" v="139" actId="478"/>
          <ac:grpSpMkLst>
            <pc:docMk/>
            <pc:sldMk cId="0" sldId="267"/>
            <ac:grpSpMk id="4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7:59:20.491" v="144"/>
          <ac:grpSpMkLst>
            <pc:docMk/>
            <pc:sldMk cId="0" sldId="267"/>
            <ac:grpSpMk id="73" creationId="{A718B130-5C20-97F2-F4E1-C429A9877514}"/>
          </ac:grpSpMkLst>
        </pc:grpChg>
      </pc:sldChg>
      <pc:sldChg chg="addSp delSp modSp mod">
        <pc:chgData name="Antonia Nikolaidou" userId="bce886da-b157-40f2-95e7-5a2de737dbaa" providerId="ADAL" clId="{22892C05-1F89-436D-9E69-8DDECF8B3128}" dt="2026-05-19T07:59:42.394" v="153" actId="14100"/>
        <pc:sldMkLst>
          <pc:docMk/>
          <pc:sldMk cId="0" sldId="268"/>
        </pc:sldMkLst>
        <pc:spChg chg="del">
          <ac:chgData name="Antonia Nikolaidou" userId="bce886da-b157-40f2-95e7-5a2de737dbaa" providerId="ADAL" clId="{22892C05-1F89-436D-9E69-8DDECF8B3128}" dt="2026-05-19T07:59:31.809" v="147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7:59:32.533" v="148" actId="478"/>
          <ac:spMkLst>
            <pc:docMk/>
            <pc:sldMk cId="0" sldId="268"/>
            <ac:spMk id="3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7:59:42.394" v="153" actId="14100"/>
          <ac:spMkLst>
            <pc:docMk/>
            <pc:sldMk cId="0" sldId="268"/>
            <ac:spMk id="35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7:59:34.692" v="150" actId="478"/>
          <ac:spMkLst>
            <pc:docMk/>
            <pc:sldMk cId="0" sldId="268"/>
            <ac:spMk id="41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7:59:36.138" v="151"/>
          <ac:spMkLst>
            <pc:docMk/>
            <pc:sldMk cId="0" sldId="268"/>
            <ac:spMk id="42" creationId="{AFB96D36-624A-F0E2-BB90-0E54010765F0}"/>
          </ac:spMkLst>
        </pc:spChg>
        <pc:spChg chg="add mod">
          <ac:chgData name="Antonia Nikolaidou" userId="bce886da-b157-40f2-95e7-5a2de737dbaa" providerId="ADAL" clId="{22892C05-1F89-436D-9E69-8DDECF8B3128}" dt="2026-05-19T07:59:36.138" v="151"/>
          <ac:spMkLst>
            <pc:docMk/>
            <pc:sldMk cId="0" sldId="268"/>
            <ac:spMk id="43" creationId="{47BF3A06-8949-1FDE-A561-DE480A7097A6}"/>
          </ac:spMkLst>
        </pc:spChg>
        <pc:spChg chg="mod">
          <ac:chgData name="Antonia Nikolaidou" userId="bce886da-b157-40f2-95e7-5a2de737dbaa" providerId="ADAL" clId="{22892C05-1F89-436D-9E69-8DDECF8B3128}" dt="2026-05-19T07:59:36.138" v="151"/>
          <ac:spMkLst>
            <pc:docMk/>
            <pc:sldMk cId="0" sldId="268"/>
            <ac:spMk id="45" creationId="{9111C07A-C284-E35F-1444-A2F03C3B135B}"/>
          </ac:spMkLst>
        </pc:spChg>
        <pc:spChg chg="mod">
          <ac:chgData name="Antonia Nikolaidou" userId="bce886da-b157-40f2-95e7-5a2de737dbaa" providerId="ADAL" clId="{22892C05-1F89-436D-9E69-8DDECF8B3128}" dt="2026-05-19T07:59:36.138" v="151"/>
          <ac:spMkLst>
            <pc:docMk/>
            <pc:sldMk cId="0" sldId="268"/>
            <ac:spMk id="46" creationId="{84D79F83-E1E2-DBB0-25A8-3BAC8767BD6E}"/>
          </ac:spMkLst>
        </pc:spChg>
        <pc:grpChg chg="del">
          <ac:chgData name="Antonia Nikolaidou" userId="bce886da-b157-40f2-95e7-5a2de737dbaa" providerId="ADAL" clId="{22892C05-1F89-436D-9E69-8DDECF8B3128}" dt="2026-05-19T07:59:33.606" v="149" actId="478"/>
          <ac:grpSpMkLst>
            <pc:docMk/>
            <pc:sldMk cId="0" sldId="268"/>
            <ac:grpSpMk id="4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7:59:36.138" v="151"/>
          <ac:grpSpMkLst>
            <pc:docMk/>
            <pc:sldMk cId="0" sldId="268"/>
            <ac:grpSpMk id="44" creationId="{2C3921F8-1A53-83D1-F40E-7FE373AD8008}"/>
          </ac:grpSpMkLst>
        </pc:grpChg>
      </pc:sldChg>
      <pc:sldChg chg="addSp delSp modSp mod">
        <pc:chgData name="Antonia Nikolaidou" userId="bce886da-b157-40f2-95e7-5a2de737dbaa" providerId="ADAL" clId="{22892C05-1F89-436D-9E69-8DDECF8B3128}" dt="2026-05-19T07:59:56.277" v="162"/>
        <pc:sldMkLst>
          <pc:docMk/>
          <pc:sldMk cId="0" sldId="269"/>
        </pc:sldMkLst>
        <pc:spChg chg="del">
          <ac:chgData name="Antonia Nikolaidou" userId="bce886da-b157-40f2-95e7-5a2de737dbaa" providerId="ADAL" clId="{22892C05-1F89-436D-9E69-8DDECF8B3128}" dt="2026-05-19T07:59:45.742" v="155" actId="478"/>
          <ac:spMkLst>
            <pc:docMk/>
            <pc:sldMk cId="0" sldId="269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7:59:45.115" v="154" actId="478"/>
          <ac:spMkLst>
            <pc:docMk/>
            <pc:sldMk cId="0" sldId="269"/>
            <ac:spMk id="3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7:59:48.671" v="159"/>
          <ac:spMkLst>
            <pc:docMk/>
            <pc:sldMk cId="0" sldId="269"/>
            <ac:spMk id="44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7:59:54.352" v="161" actId="14100"/>
          <ac:spMkLst>
            <pc:docMk/>
            <pc:sldMk cId="0" sldId="269"/>
            <ac:spMk id="47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7:59:56.277" v="162"/>
          <ac:spMkLst>
            <pc:docMk/>
            <pc:sldMk cId="0" sldId="269"/>
            <ac:spMk id="53" creationId="{FC417F24-1035-2CBF-1117-567CBCBF9B4E}"/>
          </ac:spMkLst>
        </pc:spChg>
        <pc:spChg chg="add mod">
          <ac:chgData name="Antonia Nikolaidou" userId="bce886da-b157-40f2-95e7-5a2de737dbaa" providerId="ADAL" clId="{22892C05-1F89-436D-9E69-8DDECF8B3128}" dt="2026-05-19T07:59:56.277" v="162"/>
          <ac:spMkLst>
            <pc:docMk/>
            <pc:sldMk cId="0" sldId="269"/>
            <ac:spMk id="54" creationId="{79BA48CE-F745-D277-36CE-DB594F1BE14F}"/>
          </ac:spMkLst>
        </pc:spChg>
        <pc:spChg chg="mod">
          <ac:chgData name="Antonia Nikolaidou" userId="bce886da-b157-40f2-95e7-5a2de737dbaa" providerId="ADAL" clId="{22892C05-1F89-436D-9E69-8DDECF8B3128}" dt="2026-05-19T07:59:56.277" v="162"/>
          <ac:spMkLst>
            <pc:docMk/>
            <pc:sldMk cId="0" sldId="269"/>
            <ac:spMk id="56" creationId="{A27907B5-5D99-4B3D-C0C7-9258E1DB3F3B}"/>
          </ac:spMkLst>
        </pc:spChg>
        <pc:spChg chg="mod">
          <ac:chgData name="Antonia Nikolaidou" userId="bce886da-b157-40f2-95e7-5a2de737dbaa" providerId="ADAL" clId="{22892C05-1F89-436D-9E69-8DDECF8B3128}" dt="2026-05-19T07:59:56.277" v="162"/>
          <ac:spMkLst>
            <pc:docMk/>
            <pc:sldMk cId="0" sldId="269"/>
            <ac:spMk id="57" creationId="{ED47FBED-AD82-2AAD-E990-D85D5091CE69}"/>
          </ac:spMkLst>
        </pc:spChg>
        <pc:grpChg chg="del">
          <ac:chgData name="Antonia Nikolaidou" userId="bce886da-b157-40f2-95e7-5a2de737dbaa" providerId="ADAL" clId="{22892C05-1F89-436D-9E69-8DDECF8B3128}" dt="2026-05-19T07:59:46.657" v="156" actId="478"/>
          <ac:grpSpMkLst>
            <pc:docMk/>
            <pc:sldMk cId="0" sldId="269"/>
            <ac:grpSpMk id="4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7:59:56.277" v="162"/>
          <ac:grpSpMkLst>
            <pc:docMk/>
            <pc:sldMk cId="0" sldId="269"/>
            <ac:grpSpMk id="55" creationId="{81CE1A66-194D-22E8-1A42-7053D51D7CBD}"/>
          </ac:grpSpMkLst>
        </pc:grpChg>
      </pc:sldChg>
      <pc:sldChg chg="addSp delSp modSp del mod">
        <pc:chgData name="Antonia Nikolaidou" userId="bce886da-b157-40f2-95e7-5a2de737dbaa" providerId="ADAL" clId="{22892C05-1F89-436D-9E69-8DDECF8B3128}" dt="2026-05-19T08:48:19.233" v="412" actId="47"/>
        <pc:sldMkLst>
          <pc:docMk/>
          <pc:sldMk cId="0" sldId="270"/>
        </pc:sldMkLst>
        <pc:spChg chg="del">
          <ac:chgData name="Antonia Nikolaidou" userId="bce886da-b157-40f2-95e7-5a2de737dbaa" providerId="ADAL" clId="{22892C05-1F89-436D-9E69-8DDECF8B3128}" dt="2026-05-19T08:00:00.571" v="164" actId="478"/>
          <ac:spMkLst>
            <pc:docMk/>
            <pc:sldMk cId="0" sldId="270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7:59:59.971" v="163" actId="478"/>
          <ac:spMkLst>
            <pc:docMk/>
            <pc:sldMk cId="0" sldId="270"/>
            <ac:spMk id="3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0:10.887" v="169" actId="14100"/>
          <ac:spMkLst>
            <pc:docMk/>
            <pc:sldMk cId="0" sldId="270"/>
            <ac:spMk id="9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0:02.603" v="166" actId="478"/>
          <ac:spMkLst>
            <pc:docMk/>
            <pc:sldMk cId="0" sldId="270"/>
            <ac:spMk id="22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0:04.110" v="167"/>
          <ac:spMkLst>
            <pc:docMk/>
            <pc:sldMk cId="0" sldId="270"/>
            <ac:spMk id="23" creationId="{372E76ED-2642-2DFF-EF0F-43B7095555E5}"/>
          </ac:spMkLst>
        </pc:spChg>
        <pc:spChg chg="add mod">
          <ac:chgData name="Antonia Nikolaidou" userId="bce886da-b157-40f2-95e7-5a2de737dbaa" providerId="ADAL" clId="{22892C05-1F89-436D-9E69-8DDECF8B3128}" dt="2026-05-19T08:00:04.110" v="167"/>
          <ac:spMkLst>
            <pc:docMk/>
            <pc:sldMk cId="0" sldId="270"/>
            <ac:spMk id="24" creationId="{611C65AD-D7D8-5302-D91F-C28E8078DF99}"/>
          </ac:spMkLst>
        </pc:spChg>
        <pc:spChg chg="mod">
          <ac:chgData name="Antonia Nikolaidou" userId="bce886da-b157-40f2-95e7-5a2de737dbaa" providerId="ADAL" clId="{22892C05-1F89-436D-9E69-8DDECF8B3128}" dt="2026-05-19T08:00:04.110" v="167"/>
          <ac:spMkLst>
            <pc:docMk/>
            <pc:sldMk cId="0" sldId="270"/>
            <ac:spMk id="26" creationId="{DA5FCAEE-7A56-7159-16BE-3654BD4FEF95}"/>
          </ac:spMkLst>
        </pc:spChg>
        <pc:spChg chg="mod">
          <ac:chgData name="Antonia Nikolaidou" userId="bce886da-b157-40f2-95e7-5a2de737dbaa" providerId="ADAL" clId="{22892C05-1F89-436D-9E69-8DDECF8B3128}" dt="2026-05-19T08:00:04.110" v="167"/>
          <ac:spMkLst>
            <pc:docMk/>
            <pc:sldMk cId="0" sldId="270"/>
            <ac:spMk id="27" creationId="{06DC8436-4BD4-18F2-80F6-A32B1048A8C5}"/>
          </ac:spMkLst>
        </pc:spChg>
        <pc:grpChg chg="del">
          <ac:chgData name="Antonia Nikolaidou" userId="bce886da-b157-40f2-95e7-5a2de737dbaa" providerId="ADAL" clId="{22892C05-1F89-436D-9E69-8DDECF8B3128}" dt="2026-05-19T08:00:01.525" v="165" actId="478"/>
          <ac:grpSpMkLst>
            <pc:docMk/>
            <pc:sldMk cId="0" sldId="270"/>
            <ac:grpSpMk id="4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0:04.110" v="167"/>
          <ac:grpSpMkLst>
            <pc:docMk/>
            <pc:sldMk cId="0" sldId="270"/>
            <ac:grpSpMk id="25" creationId="{748549C5-0041-D32D-99B5-B221B1D627D9}"/>
          </ac:grpSpMkLst>
        </pc:grpChg>
      </pc:sldChg>
      <pc:sldChg chg="del">
        <pc:chgData name="Antonia Nikolaidou" userId="bce886da-b157-40f2-95e7-5a2de737dbaa" providerId="ADAL" clId="{22892C05-1F89-436D-9E69-8DDECF8B3128}" dt="2026-05-19T07:53:06.406" v="29" actId="47"/>
        <pc:sldMkLst>
          <pc:docMk/>
          <pc:sldMk cId="0" sldId="271"/>
        </pc:sldMkLst>
      </pc:sldChg>
      <pc:sldChg chg="del">
        <pc:chgData name="Antonia Nikolaidou" userId="bce886da-b157-40f2-95e7-5a2de737dbaa" providerId="ADAL" clId="{22892C05-1F89-436D-9E69-8DDECF8B3128}" dt="2026-05-19T07:53:07.409" v="30" actId="47"/>
        <pc:sldMkLst>
          <pc:docMk/>
          <pc:sldMk cId="0" sldId="272"/>
        </pc:sldMkLst>
      </pc:sldChg>
      <pc:sldChg chg="addSp delSp modSp mod">
        <pc:chgData name="Antonia Nikolaidou" userId="bce886da-b157-40f2-95e7-5a2de737dbaa" providerId="ADAL" clId="{22892C05-1F89-436D-9E69-8DDECF8B3128}" dt="2026-05-19T08:00:37.995" v="180" actId="1076"/>
        <pc:sldMkLst>
          <pc:docMk/>
          <pc:sldMk cId="0" sldId="273"/>
        </pc:sldMkLst>
        <pc:spChg chg="del">
          <ac:chgData name="Antonia Nikolaidou" userId="bce886da-b157-40f2-95e7-5a2de737dbaa" providerId="ADAL" clId="{22892C05-1F89-436D-9E69-8DDECF8B3128}" dt="2026-05-19T08:00:14.373" v="170" actId="478"/>
          <ac:spMkLst>
            <pc:docMk/>
            <pc:sldMk cId="0" sldId="273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0:15.185" v="171" actId="478"/>
          <ac:spMkLst>
            <pc:docMk/>
            <pc:sldMk cId="0" sldId="273"/>
            <ac:spMk id="3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0:37.995" v="180" actId="1076"/>
          <ac:spMkLst>
            <pc:docMk/>
            <pc:sldMk cId="0" sldId="273"/>
            <ac:spMk id="28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0:32.626" v="179" actId="14100"/>
          <ac:spMkLst>
            <pc:docMk/>
            <pc:sldMk cId="0" sldId="273"/>
            <ac:spMk id="31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8:00:17.857" v="175"/>
          <ac:spMkLst>
            <pc:docMk/>
            <pc:sldMk cId="0" sldId="273"/>
            <ac:spMk id="39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0:26.673" v="178"/>
          <ac:spMkLst>
            <pc:docMk/>
            <pc:sldMk cId="0" sldId="273"/>
            <ac:spMk id="40" creationId="{2DE208E0-8E55-1E40-6C8E-53DB5A16145C}"/>
          </ac:spMkLst>
        </pc:spChg>
        <pc:spChg chg="add mod">
          <ac:chgData name="Antonia Nikolaidou" userId="bce886da-b157-40f2-95e7-5a2de737dbaa" providerId="ADAL" clId="{22892C05-1F89-436D-9E69-8DDECF8B3128}" dt="2026-05-19T08:00:26.673" v="178"/>
          <ac:spMkLst>
            <pc:docMk/>
            <pc:sldMk cId="0" sldId="273"/>
            <ac:spMk id="41" creationId="{7C8EA4F9-3341-CEC2-7E17-387E6BEC9D2F}"/>
          </ac:spMkLst>
        </pc:spChg>
        <pc:spChg chg="mod">
          <ac:chgData name="Antonia Nikolaidou" userId="bce886da-b157-40f2-95e7-5a2de737dbaa" providerId="ADAL" clId="{22892C05-1F89-436D-9E69-8DDECF8B3128}" dt="2026-05-19T08:00:26.673" v="178"/>
          <ac:spMkLst>
            <pc:docMk/>
            <pc:sldMk cId="0" sldId="273"/>
            <ac:spMk id="43" creationId="{BBD75715-25AC-13A4-85F8-55F0AD324C7C}"/>
          </ac:spMkLst>
        </pc:spChg>
        <pc:spChg chg="mod">
          <ac:chgData name="Antonia Nikolaidou" userId="bce886da-b157-40f2-95e7-5a2de737dbaa" providerId="ADAL" clId="{22892C05-1F89-436D-9E69-8DDECF8B3128}" dt="2026-05-19T08:00:26.673" v="178"/>
          <ac:spMkLst>
            <pc:docMk/>
            <pc:sldMk cId="0" sldId="273"/>
            <ac:spMk id="44" creationId="{A8CA128B-FF36-1960-2CB6-994F22B5C781}"/>
          </ac:spMkLst>
        </pc:spChg>
        <pc:grpChg chg="del">
          <ac:chgData name="Antonia Nikolaidou" userId="bce886da-b157-40f2-95e7-5a2de737dbaa" providerId="ADAL" clId="{22892C05-1F89-436D-9E69-8DDECF8B3128}" dt="2026-05-19T08:00:16.115" v="172" actId="478"/>
          <ac:grpSpMkLst>
            <pc:docMk/>
            <pc:sldMk cId="0" sldId="273"/>
            <ac:grpSpMk id="4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0:26.673" v="178"/>
          <ac:grpSpMkLst>
            <pc:docMk/>
            <pc:sldMk cId="0" sldId="273"/>
            <ac:grpSpMk id="42" creationId="{A945C9CE-6796-D6E7-9BBF-62D567A287A8}"/>
          </ac:grpSpMkLst>
        </pc:grpChg>
      </pc:sldChg>
      <pc:sldChg chg="addSp delSp modSp mod">
        <pc:chgData name="Antonia Nikolaidou" userId="bce886da-b157-40f2-95e7-5a2de737dbaa" providerId="ADAL" clId="{22892C05-1F89-436D-9E69-8DDECF8B3128}" dt="2026-05-19T08:09:02.406" v="398" actId="14100"/>
        <pc:sldMkLst>
          <pc:docMk/>
          <pc:sldMk cId="0" sldId="274"/>
        </pc:sldMkLst>
        <pc:spChg chg="del">
          <ac:chgData name="Antonia Nikolaidou" userId="bce886da-b157-40f2-95e7-5a2de737dbaa" providerId="ADAL" clId="{22892C05-1F89-436D-9E69-8DDECF8B3128}" dt="2026-05-19T08:00:44.039" v="182" actId="478"/>
          <ac:spMkLst>
            <pc:docMk/>
            <pc:sldMk cId="0" sldId="274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0:43.521" v="181" actId="478"/>
          <ac:spMkLst>
            <pc:docMk/>
            <pc:sldMk cId="0" sldId="274"/>
            <ac:spMk id="3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9:02.406" v="398" actId="14100"/>
          <ac:spMkLst>
            <pc:docMk/>
            <pc:sldMk cId="0" sldId="274"/>
            <ac:spMk id="27" creationId="{00000000-0000-0000-0000-000000000000}"/>
          </ac:spMkLst>
        </pc:spChg>
        <pc:spChg chg="add del">
          <ac:chgData name="Antonia Nikolaidou" userId="bce886da-b157-40f2-95e7-5a2de737dbaa" providerId="ADAL" clId="{22892C05-1F89-436D-9E69-8DDECF8B3128}" dt="2026-05-19T08:00:46.430" v="184" actId="478"/>
          <ac:spMkLst>
            <pc:docMk/>
            <pc:sldMk cId="0" sldId="274"/>
            <ac:spMk id="33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0:49.079" v="186" actId="478"/>
          <ac:spMkLst>
            <pc:docMk/>
            <pc:sldMk cId="0" sldId="274"/>
            <ac:spMk id="62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0:56.567" v="189"/>
          <ac:spMkLst>
            <pc:docMk/>
            <pc:sldMk cId="0" sldId="274"/>
            <ac:spMk id="64" creationId="{9980F2EF-BF06-E8F7-79E8-62B33F6B98D2}"/>
          </ac:spMkLst>
        </pc:spChg>
        <pc:spChg chg="add mod">
          <ac:chgData name="Antonia Nikolaidou" userId="bce886da-b157-40f2-95e7-5a2de737dbaa" providerId="ADAL" clId="{22892C05-1F89-436D-9E69-8DDECF8B3128}" dt="2026-05-19T08:00:56.567" v="189"/>
          <ac:spMkLst>
            <pc:docMk/>
            <pc:sldMk cId="0" sldId="274"/>
            <ac:spMk id="65" creationId="{A52C1A23-D206-A1A2-D38D-2FB63F9672C0}"/>
          </ac:spMkLst>
        </pc:spChg>
        <pc:spChg chg="mod">
          <ac:chgData name="Antonia Nikolaidou" userId="bce886da-b157-40f2-95e7-5a2de737dbaa" providerId="ADAL" clId="{22892C05-1F89-436D-9E69-8DDECF8B3128}" dt="2026-05-19T08:00:56.567" v="189"/>
          <ac:spMkLst>
            <pc:docMk/>
            <pc:sldMk cId="0" sldId="274"/>
            <ac:spMk id="67" creationId="{2B8B1B03-BE60-EFD1-04A6-078297031FFA}"/>
          </ac:spMkLst>
        </pc:spChg>
        <pc:spChg chg="mod">
          <ac:chgData name="Antonia Nikolaidou" userId="bce886da-b157-40f2-95e7-5a2de737dbaa" providerId="ADAL" clId="{22892C05-1F89-436D-9E69-8DDECF8B3128}" dt="2026-05-19T08:00:56.567" v="189"/>
          <ac:spMkLst>
            <pc:docMk/>
            <pc:sldMk cId="0" sldId="274"/>
            <ac:spMk id="68" creationId="{0E1E4BFA-8B90-4966-9DF4-683ED79C41B5}"/>
          </ac:spMkLst>
        </pc:spChg>
        <pc:grpChg chg="del">
          <ac:chgData name="Antonia Nikolaidou" userId="bce886da-b157-40f2-95e7-5a2de737dbaa" providerId="ADAL" clId="{22892C05-1F89-436D-9E69-8DDECF8B3128}" dt="2026-05-19T08:00:47.844" v="185" actId="478"/>
          <ac:grpSpMkLst>
            <pc:docMk/>
            <pc:sldMk cId="0" sldId="274"/>
            <ac:grpSpMk id="4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0:56.567" v="189"/>
          <ac:grpSpMkLst>
            <pc:docMk/>
            <pc:sldMk cId="0" sldId="274"/>
            <ac:grpSpMk id="66" creationId="{0D942784-9723-B322-1BE4-67A3B2720128}"/>
          </ac:grpSpMkLst>
        </pc:grpChg>
      </pc:sldChg>
      <pc:sldChg chg="del">
        <pc:chgData name="Antonia Nikolaidou" userId="bce886da-b157-40f2-95e7-5a2de737dbaa" providerId="ADAL" clId="{22892C05-1F89-436D-9E69-8DDECF8B3128}" dt="2026-05-19T07:53:10.352" v="31" actId="47"/>
        <pc:sldMkLst>
          <pc:docMk/>
          <pc:sldMk cId="0" sldId="275"/>
        </pc:sldMkLst>
      </pc:sldChg>
      <pc:sldChg chg="del">
        <pc:chgData name="Antonia Nikolaidou" userId="bce886da-b157-40f2-95e7-5a2de737dbaa" providerId="ADAL" clId="{22892C05-1F89-436D-9E69-8DDECF8B3128}" dt="2026-05-19T07:53:11.162" v="32" actId="47"/>
        <pc:sldMkLst>
          <pc:docMk/>
          <pc:sldMk cId="0" sldId="276"/>
        </pc:sldMkLst>
      </pc:sldChg>
      <pc:sldChg chg="addSp delSp modSp mod">
        <pc:chgData name="Antonia Nikolaidou" userId="bce886da-b157-40f2-95e7-5a2de737dbaa" providerId="ADAL" clId="{22892C05-1F89-436D-9E69-8DDECF8B3128}" dt="2026-05-19T08:01:15.233" v="198" actId="20577"/>
        <pc:sldMkLst>
          <pc:docMk/>
          <pc:sldMk cId="0" sldId="277"/>
        </pc:sldMkLst>
        <pc:spChg chg="del">
          <ac:chgData name="Antonia Nikolaidou" userId="bce886da-b157-40f2-95e7-5a2de737dbaa" providerId="ADAL" clId="{22892C05-1F89-436D-9E69-8DDECF8B3128}" dt="2026-05-19T08:01:00.189" v="190" actId="478"/>
          <ac:spMkLst>
            <pc:docMk/>
            <pc:sldMk cId="0" sldId="277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1:00.790" v="191" actId="478"/>
          <ac:spMkLst>
            <pc:docMk/>
            <pc:sldMk cId="0" sldId="277"/>
            <ac:spMk id="3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1:10.044" v="196" actId="14100"/>
          <ac:spMkLst>
            <pc:docMk/>
            <pc:sldMk cId="0" sldId="277"/>
            <ac:spMk id="19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1:15.233" v="198" actId="20577"/>
          <ac:spMkLst>
            <pc:docMk/>
            <pc:sldMk cId="0" sldId="277"/>
            <ac:spMk id="3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1:03.565" v="193" actId="478"/>
          <ac:spMkLst>
            <pc:docMk/>
            <pc:sldMk cId="0" sldId="277"/>
            <ac:spMk id="35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1:05.069" v="194"/>
          <ac:spMkLst>
            <pc:docMk/>
            <pc:sldMk cId="0" sldId="277"/>
            <ac:spMk id="36" creationId="{1A34C2D9-9A47-B529-EC6B-85C7AFF493BF}"/>
          </ac:spMkLst>
        </pc:spChg>
        <pc:spChg chg="add mod">
          <ac:chgData name="Antonia Nikolaidou" userId="bce886da-b157-40f2-95e7-5a2de737dbaa" providerId="ADAL" clId="{22892C05-1F89-436D-9E69-8DDECF8B3128}" dt="2026-05-19T08:01:05.069" v="194"/>
          <ac:spMkLst>
            <pc:docMk/>
            <pc:sldMk cId="0" sldId="277"/>
            <ac:spMk id="37" creationId="{1BEE314F-3DE2-CED2-4A80-A4B4C8E76AF8}"/>
          </ac:spMkLst>
        </pc:spChg>
        <pc:spChg chg="mod">
          <ac:chgData name="Antonia Nikolaidou" userId="bce886da-b157-40f2-95e7-5a2de737dbaa" providerId="ADAL" clId="{22892C05-1F89-436D-9E69-8DDECF8B3128}" dt="2026-05-19T08:01:05.069" v="194"/>
          <ac:spMkLst>
            <pc:docMk/>
            <pc:sldMk cId="0" sldId="277"/>
            <ac:spMk id="39" creationId="{4980FF60-FC96-0CF6-E4C8-BF032D71DD3E}"/>
          </ac:spMkLst>
        </pc:spChg>
        <pc:spChg chg="mod">
          <ac:chgData name="Antonia Nikolaidou" userId="bce886da-b157-40f2-95e7-5a2de737dbaa" providerId="ADAL" clId="{22892C05-1F89-436D-9E69-8DDECF8B3128}" dt="2026-05-19T08:01:05.069" v="194"/>
          <ac:spMkLst>
            <pc:docMk/>
            <pc:sldMk cId="0" sldId="277"/>
            <ac:spMk id="40" creationId="{CF091147-690A-6F07-6ADC-4C9EBA207250}"/>
          </ac:spMkLst>
        </pc:spChg>
        <pc:grpChg chg="del">
          <ac:chgData name="Antonia Nikolaidou" userId="bce886da-b157-40f2-95e7-5a2de737dbaa" providerId="ADAL" clId="{22892C05-1F89-436D-9E69-8DDECF8B3128}" dt="2026-05-19T08:01:02.021" v="192" actId="478"/>
          <ac:grpSpMkLst>
            <pc:docMk/>
            <pc:sldMk cId="0" sldId="277"/>
            <ac:grpSpMk id="4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1:05.069" v="194"/>
          <ac:grpSpMkLst>
            <pc:docMk/>
            <pc:sldMk cId="0" sldId="277"/>
            <ac:grpSpMk id="38" creationId="{A27C4C8C-A36D-F2D6-A7B3-2E34562BB817}"/>
          </ac:grpSpMkLst>
        </pc:grpChg>
      </pc:sldChg>
      <pc:sldChg chg="del">
        <pc:chgData name="Antonia Nikolaidou" userId="bce886da-b157-40f2-95e7-5a2de737dbaa" providerId="ADAL" clId="{22892C05-1F89-436D-9E69-8DDECF8B3128}" dt="2026-05-19T07:53:32.568" v="36" actId="47"/>
        <pc:sldMkLst>
          <pc:docMk/>
          <pc:sldMk cId="0" sldId="278"/>
        </pc:sldMkLst>
      </pc:sldChg>
      <pc:sldChg chg="del">
        <pc:chgData name="Antonia Nikolaidou" userId="bce886da-b157-40f2-95e7-5a2de737dbaa" providerId="ADAL" clId="{22892C05-1F89-436D-9E69-8DDECF8B3128}" dt="2026-05-19T07:53:34.798" v="37" actId="47"/>
        <pc:sldMkLst>
          <pc:docMk/>
          <pc:sldMk cId="0" sldId="279"/>
        </pc:sldMkLst>
      </pc:sldChg>
      <pc:sldChg chg="del">
        <pc:chgData name="Antonia Nikolaidou" userId="bce886da-b157-40f2-95e7-5a2de737dbaa" providerId="ADAL" clId="{22892C05-1F89-436D-9E69-8DDECF8B3128}" dt="2026-05-19T07:53:35.634" v="38" actId="47"/>
        <pc:sldMkLst>
          <pc:docMk/>
          <pc:sldMk cId="0" sldId="280"/>
        </pc:sldMkLst>
      </pc:sldChg>
      <pc:sldChg chg="delSp modSp mod">
        <pc:chgData name="Antonia Nikolaidou" userId="bce886da-b157-40f2-95e7-5a2de737dbaa" providerId="ADAL" clId="{22892C05-1F89-436D-9E69-8DDECF8B3128}" dt="2026-05-19T08:01:41.963" v="207" actId="1037"/>
        <pc:sldMkLst>
          <pc:docMk/>
          <pc:sldMk cId="0" sldId="281"/>
        </pc:sldMkLst>
        <pc:spChg chg="mod modCrop">
          <ac:chgData name="Antonia Nikolaidou" userId="bce886da-b157-40f2-95e7-5a2de737dbaa" providerId="ADAL" clId="{22892C05-1F89-436D-9E69-8DDECF8B3128}" dt="2026-05-19T08:01:29.790" v="200" actId="732"/>
          <ac:spMkLst>
            <pc:docMk/>
            <pc:sldMk cId="0" sldId="281"/>
            <ac:spMk id="2" creationId="{00000000-0000-0000-0000-000000000000}"/>
          </ac:spMkLst>
        </pc:spChg>
        <pc:spChg chg="mod modCrop">
          <ac:chgData name="Antonia Nikolaidou" userId="bce886da-b157-40f2-95e7-5a2de737dbaa" providerId="ADAL" clId="{22892C05-1F89-436D-9E69-8DDECF8B3128}" dt="2026-05-19T08:01:26.514" v="199" actId="732"/>
          <ac:spMkLst>
            <pc:docMk/>
            <pc:sldMk cId="0" sldId="281"/>
            <ac:spMk id="3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1:33.539" v="201" actId="478"/>
          <ac:spMkLst>
            <pc:docMk/>
            <pc:sldMk cId="0" sldId="281"/>
            <ac:spMk id="4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8:01:35.518" v="205"/>
          <ac:spMkLst>
            <pc:docMk/>
            <pc:sldMk cId="0" sldId="281"/>
            <ac:spMk id="13" creationId="{00000000-0000-0000-0000-000000000000}"/>
          </ac:spMkLst>
        </pc:spChg>
        <pc:grpChg chg="mod">
          <ac:chgData name="Antonia Nikolaidou" userId="bce886da-b157-40f2-95e7-5a2de737dbaa" providerId="ADAL" clId="{22892C05-1F89-436D-9E69-8DDECF8B3128}" dt="2026-05-19T08:01:41.963" v="207" actId="1037"/>
          <ac:grpSpMkLst>
            <pc:docMk/>
            <pc:sldMk cId="0" sldId="281"/>
            <ac:grpSpMk id="5" creationId="{00000000-0000-0000-0000-000000000000}"/>
          </ac:grpSpMkLst>
        </pc:grpChg>
      </pc:sldChg>
      <pc:sldChg chg="addSp delSp modSp mod">
        <pc:chgData name="Antonia Nikolaidou" userId="bce886da-b157-40f2-95e7-5a2de737dbaa" providerId="ADAL" clId="{22892C05-1F89-436D-9E69-8DDECF8B3128}" dt="2026-05-19T08:01:54.581" v="213"/>
        <pc:sldMkLst>
          <pc:docMk/>
          <pc:sldMk cId="0" sldId="282"/>
        </pc:sldMkLst>
        <pc:spChg chg="del">
          <ac:chgData name="Antonia Nikolaidou" userId="bce886da-b157-40f2-95e7-5a2de737dbaa" providerId="ADAL" clId="{22892C05-1F89-436D-9E69-8DDECF8B3128}" dt="2026-05-19T08:01:50.234" v="209" actId="478"/>
          <ac:spMkLst>
            <pc:docMk/>
            <pc:sldMk cId="0" sldId="282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1:49.700" v="208" actId="478"/>
          <ac:spMkLst>
            <pc:docMk/>
            <pc:sldMk cId="0" sldId="282"/>
            <ac:spMk id="3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1:52.266" v="211" actId="478"/>
          <ac:spMkLst>
            <pc:docMk/>
            <pc:sldMk cId="0" sldId="282"/>
            <ac:spMk id="4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1:53.544" v="212" actId="478"/>
          <ac:spMkLst>
            <pc:docMk/>
            <pc:sldMk cId="0" sldId="282"/>
            <ac:spMk id="9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1:54.581" v="213"/>
          <ac:spMkLst>
            <pc:docMk/>
            <pc:sldMk cId="0" sldId="282"/>
            <ac:spMk id="10" creationId="{85DA50D6-6C32-4E2A-2388-86EDC63A871B}"/>
          </ac:spMkLst>
        </pc:spChg>
        <pc:spChg chg="add mod">
          <ac:chgData name="Antonia Nikolaidou" userId="bce886da-b157-40f2-95e7-5a2de737dbaa" providerId="ADAL" clId="{22892C05-1F89-436D-9E69-8DDECF8B3128}" dt="2026-05-19T08:01:54.581" v="213"/>
          <ac:spMkLst>
            <pc:docMk/>
            <pc:sldMk cId="0" sldId="282"/>
            <ac:spMk id="11" creationId="{FAAD6C93-A7A3-AB6E-8070-73D8681445B0}"/>
          </ac:spMkLst>
        </pc:spChg>
        <pc:spChg chg="mod">
          <ac:chgData name="Antonia Nikolaidou" userId="bce886da-b157-40f2-95e7-5a2de737dbaa" providerId="ADAL" clId="{22892C05-1F89-436D-9E69-8DDECF8B3128}" dt="2026-05-19T08:01:54.581" v="213"/>
          <ac:spMkLst>
            <pc:docMk/>
            <pc:sldMk cId="0" sldId="282"/>
            <ac:spMk id="13" creationId="{C93FACBF-521C-4E17-40B9-A4F78E988809}"/>
          </ac:spMkLst>
        </pc:spChg>
        <pc:spChg chg="mod">
          <ac:chgData name="Antonia Nikolaidou" userId="bce886da-b157-40f2-95e7-5a2de737dbaa" providerId="ADAL" clId="{22892C05-1F89-436D-9E69-8DDECF8B3128}" dt="2026-05-19T08:01:54.581" v="213"/>
          <ac:spMkLst>
            <pc:docMk/>
            <pc:sldMk cId="0" sldId="282"/>
            <ac:spMk id="14" creationId="{80565D67-119E-DCE7-A2BC-6CDE81C4A95D}"/>
          </ac:spMkLst>
        </pc:spChg>
        <pc:grpChg chg="del">
          <ac:chgData name="Antonia Nikolaidou" userId="bce886da-b157-40f2-95e7-5a2de737dbaa" providerId="ADAL" clId="{22892C05-1F89-436D-9E69-8DDECF8B3128}" dt="2026-05-19T08:01:51.200" v="210" actId="478"/>
          <ac:grpSpMkLst>
            <pc:docMk/>
            <pc:sldMk cId="0" sldId="282"/>
            <ac:grpSpMk id="5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1:54.581" v="213"/>
          <ac:grpSpMkLst>
            <pc:docMk/>
            <pc:sldMk cId="0" sldId="282"/>
            <ac:grpSpMk id="12" creationId="{6EA3D500-25BC-D977-A1C8-0B6398E7E901}"/>
          </ac:grpSpMkLst>
        </pc:grpChg>
      </pc:sldChg>
      <pc:sldChg chg="addSp delSp modSp del mod">
        <pc:chgData name="Antonia Nikolaidou" userId="bce886da-b157-40f2-95e7-5a2de737dbaa" providerId="ADAL" clId="{22892C05-1F89-436D-9E69-8DDECF8B3128}" dt="2026-05-19T08:49:38.415" v="416" actId="47"/>
        <pc:sldMkLst>
          <pc:docMk/>
          <pc:sldMk cId="0" sldId="283"/>
        </pc:sldMkLst>
        <pc:spChg chg="del">
          <ac:chgData name="Antonia Nikolaidou" userId="bce886da-b157-40f2-95e7-5a2de737dbaa" providerId="ADAL" clId="{22892C05-1F89-436D-9E69-8DDECF8B3128}" dt="2026-05-19T08:01:58.855" v="215" actId="478"/>
          <ac:spMkLst>
            <pc:docMk/>
            <pc:sldMk cId="0" sldId="283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1:58.287" v="214" actId="478"/>
          <ac:spMkLst>
            <pc:docMk/>
            <pc:sldMk cId="0" sldId="283"/>
            <ac:spMk id="3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2:00.683" v="217" actId="478"/>
          <ac:spMkLst>
            <pc:docMk/>
            <pc:sldMk cId="0" sldId="283"/>
            <ac:spMk id="4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2:02.393" v="218" actId="478"/>
          <ac:spMkLst>
            <pc:docMk/>
            <pc:sldMk cId="0" sldId="283"/>
            <ac:spMk id="11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2:03.841" v="219"/>
          <ac:spMkLst>
            <pc:docMk/>
            <pc:sldMk cId="0" sldId="283"/>
            <ac:spMk id="14" creationId="{632AE146-DED1-D9D5-8AB2-9CC8C1B8B6FB}"/>
          </ac:spMkLst>
        </pc:spChg>
        <pc:spChg chg="add mod">
          <ac:chgData name="Antonia Nikolaidou" userId="bce886da-b157-40f2-95e7-5a2de737dbaa" providerId="ADAL" clId="{22892C05-1F89-436D-9E69-8DDECF8B3128}" dt="2026-05-19T08:02:03.841" v="219"/>
          <ac:spMkLst>
            <pc:docMk/>
            <pc:sldMk cId="0" sldId="283"/>
            <ac:spMk id="15" creationId="{70F279E1-C450-1E9D-8A30-D19B2241A2C9}"/>
          </ac:spMkLst>
        </pc:spChg>
        <pc:spChg chg="mod">
          <ac:chgData name="Antonia Nikolaidou" userId="bce886da-b157-40f2-95e7-5a2de737dbaa" providerId="ADAL" clId="{22892C05-1F89-436D-9E69-8DDECF8B3128}" dt="2026-05-19T08:02:03.841" v="219"/>
          <ac:spMkLst>
            <pc:docMk/>
            <pc:sldMk cId="0" sldId="283"/>
            <ac:spMk id="17" creationId="{B89E2FAE-13C3-8A0F-665C-54A238EB7D1F}"/>
          </ac:spMkLst>
        </pc:spChg>
        <pc:spChg chg="mod">
          <ac:chgData name="Antonia Nikolaidou" userId="bce886da-b157-40f2-95e7-5a2de737dbaa" providerId="ADAL" clId="{22892C05-1F89-436D-9E69-8DDECF8B3128}" dt="2026-05-19T08:02:03.841" v="219"/>
          <ac:spMkLst>
            <pc:docMk/>
            <pc:sldMk cId="0" sldId="283"/>
            <ac:spMk id="18" creationId="{B91F6936-FF47-3FB4-C4CB-5CFE8B982236}"/>
          </ac:spMkLst>
        </pc:spChg>
        <pc:grpChg chg="del">
          <ac:chgData name="Antonia Nikolaidou" userId="bce886da-b157-40f2-95e7-5a2de737dbaa" providerId="ADAL" clId="{22892C05-1F89-436D-9E69-8DDECF8B3128}" dt="2026-05-19T08:01:59.880" v="216" actId="478"/>
          <ac:grpSpMkLst>
            <pc:docMk/>
            <pc:sldMk cId="0" sldId="283"/>
            <ac:grpSpMk id="5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2:03.841" v="219"/>
          <ac:grpSpMkLst>
            <pc:docMk/>
            <pc:sldMk cId="0" sldId="283"/>
            <ac:grpSpMk id="16" creationId="{C9B51F91-D724-61CB-2806-043FF7322E80}"/>
          </ac:grpSpMkLst>
        </pc:grpChg>
      </pc:sldChg>
      <pc:sldChg chg="addSp delSp modSp del mod">
        <pc:chgData name="Antonia Nikolaidou" userId="bce886da-b157-40f2-95e7-5a2de737dbaa" providerId="ADAL" clId="{22892C05-1F89-436D-9E69-8DDECF8B3128}" dt="2026-05-19T08:49:39.761" v="417" actId="47"/>
        <pc:sldMkLst>
          <pc:docMk/>
          <pc:sldMk cId="0" sldId="284"/>
        </pc:sldMkLst>
        <pc:spChg chg="del">
          <ac:chgData name="Antonia Nikolaidou" userId="bce886da-b157-40f2-95e7-5a2de737dbaa" providerId="ADAL" clId="{22892C05-1F89-436D-9E69-8DDECF8B3128}" dt="2026-05-19T08:02:08.118" v="221" actId="478"/>
          <ac:spMkLst>
            <pc:docMk/>
            <pc:sldMk cId="0" sldId="284"/>
            <ac:spMk id="4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2:08.833" v="222" actId="478"/>
          <ac:spMkLst>
            <pc:docMk/>
            <pc:sldMk cId="0" sldId="284"/>
            <ac:spMk id="9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2:09.823" v="223"/>
          <ac:spMkLst>
            <pc:docMk/>
            <pc:sldMk cId="0" sldId="284"/>
            <ac:spMk id="10" creationId="{E62A4235-69E9-7682-6A55-0ED8DDA47D05}"/>
          </ac:spMkLst>
        </pc:spChg>
        <pc:spChg chg="add mod">
          <ac:chgData name="Antonia Nikolaidou" userId="bce886da-b157-40f2-95e7-5a2de737dbaa" providerId="ADAL" clId="{22892C05-1F89-436D-9E69-8DDECF8B3128}" dt="2026-05-19T08:02:09.823" v="223"/>
          <ac:spMkLst>
            <pc:docMk/>
            <pc:sldMk cId="0" sldId="284"/>
            <ac:spMk id="11" creationId="{271514B9-799E-17A9-662C-8F3CDB775A77}"/>
          </ac:spMkLst>
        </pc:spChg>
        <pc:spChg chg="mod">
          <ac:chgData name="Antonia Nikolaidou" userId="bce886da-b157-40f2-95e7-5a2de737dbaa" providerId="ADAL" clId="{22892C05-1F89-436D-9E69-8DDECF8B3128}" dt="2026-05-19T08:02:09.823" v="223"/>
          <ac:spMkLst>
            <pc:docMk/>
            <pc:sldMk cId="0" sldId="284"/>
            <ac:spMk id="13" creationId="{FAF9F976-ED2C-E8F2-723F-459CF202C046}"/>
          </ac:spMkLst>
        </pc:spChg>
        <pc:spChg chg="mod">
          <ac:chgData name="Antonia Nikolaidou" userId="bce886da-b157-40f2-95e7-5a2de737dbaa" providerId="ADAL" clId="{22892C05-1F89-436D-9E69-8DDECF8B3128}" dt="2026-05-19T08:02:09.823" v="223"/>
          <ac:spMkLst>
            <pc:docMk/>
            <pc:sldMk cId="0" sldId="284"/>
            <ac:spMk id="14" creationId="{7E51D5EC-80CF-82CF-1E7D-0CB2C25B3616}"/>
          </ac:spMkLst>
        </pc:spChg>
        <pc:grpChg chg="del">
          <ac:chgData name="Antonia Nikolaidou" userId="bce886da-b157-40f2-95e7-5a2de737dbaa" providerId="ADAL" clId="{22892C05-1F89-436D-9E69-8DDECF8B3128}" dt="2026-05-19T08:02:07.026" v="220" actId="478"/>
          <ac:grpSpMkLst>
            <pc:docMk/>
            <pc:sldMk cId="0" sldId="284"/>
            <ac:grpSpMk id="5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2:09.823" v="223"/>
          <ac:grpSpMkLst>
            <pc:docMk/>
            <pc:sldMk cId="0" sldId="284"/>
            <ac:grpSpMk id="12" creationId="{DA0FBD90-F925-D053-ED5F-F0341E21B4A5}"/>
          </ac:grpSpMkLst>
        </pc:grpChg>
      </pc:sldChg>
      <pc:sldChg chg="del">
        <pc:chgData name="Antonia Nikolaidou" userId="bce886da-b157-40f2-95e7-5a2de737dbaa" providerId="ADAL" clId="{22892C05-1F89-436D-9E69-8DDECF8B3128}" dt="2026-05-19T07:53:59.558" v="41" actId="47"/>
        <pc:sldMkLst>
          <pc:docMk/>
          <pc:sldMk cId="0" sldId="285"/>
        </pc:sldMkLst>
      </pc:sldChg>
      <pc:sldChg chg="addSp delSp modSp mod">
        <pc:chgData name="Antonia Nikolaidou" userId="bce886da-b157-40f2-95e7-5a2de737dbaa" providerId="ADAL" clId="{22892C05-1F89-436D-9E69-8DDECF8B3128}" dt="2026-05-19T08:02:45.563" v="251" actId="20577"/>
        <pc:sldMkLst>
          <pc:docMk/>
          <pc:sldMk cId="0" sldId="286"/>
        </pc:sldMkLst>
        <pc:spChg chg="mod">
          <ac:chgData name="Antonia Nikolaidou" userId="bce886da-b157-40f2-95e7-5a2de737dbaa" providerId="ADAL" clId="{22892C05-1F89-436D-9E69-8DDECF8B3128}" dt="2026-05-19T08:02:27.883" v="233" actId="14100"/>
          <ac:spMkLst>
            <pc:docMk/>
            <pc:sldMk cId="0" sldId="286"/>
            <ac:spMk id="10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2:45.563" v="251" actId="20577"/>
          <ac:spMkLst>
            <pc:docMk/>
            <pc:sldMk cId="0" sldId="286"/>
            <ac:spMk id="4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2:14.319" v="224" actId="478"/>
          <ac:spMkLst>
            <pc:docMk/>
            <pc:sldMk cId="0" sldId="286"/>
            <ac:spMk id="46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2:14.848" v="225" actId="478"/>
          <ac:spMkLst>
            <pc:docMk/>
            <pc:sldMk cId="0" sldId="286"/>
            <ac:spMk id="47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8:02:20.019" v="230"/>
          <ac:spMkLst>
            <pc:docMk/>
            <pc:sldMk cId="0" sldId="286"/>
            <ac:spMk id="48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2:44.823" v="250" actId="20577"/>
          <ac:spMkLst>
            <pc:docMk/>
            <pc:sldMk cId="0" sldId="286"/>
            <ac:spMk id="49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2:43.738" v="249" actId="20577"/>
          <ac:spMkLst>
            <pc:docMk/>
            <pc:sldMk cId="0" sldId="286"/>
            <ac:spMk id="50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2:21.649" v="231"/>
          <ac:spMkLst>
            <pc:docMk/>
            <pc:sldMk cId="0" sldId="286"/>
            <ac:spMk id="51" creationId="{3071C986-F9B3-7895-1258-8F2F9045DF58}"/>
          </ac:spMkLst>
        </pc:spChg>
        <pc:spChg chg="add mod">
          <ac:chgData name="Antonia Nikolaidou" userId="bce886da-b157-40f2-95e7-5a2de737dbaa" providerId="ADAL" clId="{22892C05-1F89-436D-9E69-8DDECF8B3128}" dt="2026-05-19T08:02:21.649" v="231"/>
          <ac:spMkLst>
            <pc:docMk/>
            <pc:sldMk cId="0" sldId="286"/>
            <ac:spMk id="52" creationId="{75A2B1C2-3D46-F85C-2D43-64B59D1DE310}"/>
          </ac:spMkLst>
        </pc:spChg>
        <pc:spChg chg="mod">
          <ac:chgData name="Antonia Nikolaidou" userId="bce886da-b157-40f2-95e7-5a2de737dbaa" providerId="ADAL" clId="{22892C05-1F89-436D-9E69-8DDECF8B3128}" dt="2026-05-19T08:02:21.649" v="231"/>
          <ac:spMkLst>
            <pc:docMk/>
            <pc:sldMk cId="0" sldId="286"/>
            <ac:spMk id="54" creationId="{8A8180EC-1A6A-71AC-C8BC-1E5A97C31274}"/>
          </ac:spMkLst>
        </pc:spChg>
        <pc:spChg chg="mod">
          <ac:chgData name="Antonia Nikolaidou" userId="bce886da-b157-40f2-95e7-5a2de737dbaa" providerId="ADAL" clId="{22892C05-1F89-436D-9E69-8DDECF8B3128}" dt="2026-05-19T08:02:21.649" v="231"/>
          <ac:spMkLst>
            <pc:docMk/>
            <pc:sldMk cId="0" sldId="286"/>
            <ac:spMk id="55" creationId="{496C4DE0-9EFC-47C3-E575-F04C25898B29}"/>
          </ac:spMkLst>
        </pc:spChg>
        <pc:grpChg chg="del">
          <ac:chgData name="Antonia Nikolaidou" userId="bce886da-b157-40f2-95e7-5a2de737dbaa" providerId="ADAL" clId="{22892C05-1F89-436D-9E69-8DDECF8B3128}" dt="2026-05-19T08:02:15.815" v="226" actId="478"/>
          <ac:grpSpMkLst>
            <pc:docMk/>
            <pc:sldMk cId="0" sldId="286"/>
            <ac:grpSpMk id="43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2:21.649" v="231"/>
          <ac:grpSpMkLst>
            <pc:docMk/>
            <pc:sldMk cId="0" sldId="286"/>
            <ac:grpSpMk id="53" creationId="{B5EE8E3F-D52D-C0FE-2014-4E2670DE1486}"/>
          </ac:grpSpMkLst>
        </pc:grpChg>
      </pc:sldChg>
      <pc:sldChg chg="addSp delSp modSp mod">
        <pc:chgData name="Antonia Nikolaidou" userId="bce886da-b157-40f2-95e7-5a2de737dbaa" providerId="ADAL" clId="{22892C05-1F89-436D-9E69-8DDECF8B3128}" dt="2026-05-19T08:51:29.591" v="421" actId="1076"/>
        <pc:sldMkLst>
          <pc:docMk/>
          <pc:sldMk cId="0" sldId="287"/>
        </pc:sldMkLst>
        <pc:spChg chg="mod">
          <ac:chgData name="Antonia Nikolaidou" userId="bce886da-b157-40f2-95e7-5a2de737dbaa" providerId="ADAL" clId="{22892C05-1F89-436D-9E69-8DDECF8B3128}" dt="2026-05-19T08:03:03.811" v="261" actId="14100"/>
          <ac:spMkLst>
            <pc:docMk/>
            <pc:sldMk cId="0" sldId="287"/>
            <ac:spMk id="4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51:29.591" v="421" actId="1076"/>
          <ac:spMkLst>
            <pc:docMk/>
            <pc:sldMk cId="0" sldId="287"/>
            <ac:spMk id="18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2:51.800" v="253" actId="478"/>
          <ac:spMkLst>
            <pc:docMk/>
            <pc:sldMk cId="0" sldId="287"/>
            <ac:spMk id="27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2:51.277" v="252" actId="478"/>
          <ac:spMkLst>
            <pc:docMk/>
            <pc:sldMk cId="0" sldId="287"/>
            <ac:spMk id="28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8:02:54.252" v="258"/>
          <ac:spMkLst>
            <pc:docMk/>
            <pc:sldMk cId="0" sldId="287"/>
            <ac:spMk id="29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2:55.347" v="259"/>
          <ac:spMkLst>
            <pc:docMk/>
            <pc:sldMk cId="0" sldId="287"/>
            <ac:spMk id="30" creationId="{378FC794-2837-6471-0A88-1DF10D2FB613}"/>
          </ac:spMkLst>
        </pc:spChg>
        <pc:spChg chg="add mod">
          <ac:chgData name="Antonia Nikolaidou" userId="bce886da-b157-40f2-95e7-5a2de737dbaa" providerId="ADAL" clId="{22892C05-1F89-436D-9E69-8DDECF8B3128}" dt="2026-05-19T08:02:55.347" v="259"/>
          <ac:spMkLst>
            <pc:docMk/>
            <pc:sldMk cId="0" sldId="287"/>
            <ac:spMk id="31" creationId="{589F585D-6AE8-25FA-87EF-E0447E0B7B1F}"/>
          </ac:spMkLst>
        </pc:spChg>
        <pc:spChg chg="mod">
          <ac:chgData name="Antonia Nikolaidou" userId="bce886da-b157-40f2-95e7-5a2de737dbaa" providerId="ADAL" clId="{22892C05-1F89-436D-9E69-8DDECF8B3128}" dt="2026-05-19T08:02:55.347" v="259"/>
          <ac:spMkLst>
            <pc:docMk/>
            <pc:sldMk cId="0" sldId="287"/>
            <ac:spMk id="33" creationId="{50B7C3C7-20B5-1DE9-1F6E-8643CD027D40}"/>
          </ac:spMkLst>
        </pc:spChg>
        <pc:spChg chg="mod">
          <ac:chgData name="Antonia Nikolaidou" userId="bce886da-b157-40f2-95e7-5a2de737dbaa" providerId="ADAL" clId="{22892C05-1F89-436D-9E69-8DDECF8B3128}" dt="2026-05-19T08:02:55.347" v="259"/>
          <ac:spMkLst>
            <pc:docMk/>
            <pc:sldMk cId="0" sldId="287"/>
            <ac:spMk id="34" creationId="{0F9BB0A3-B282-657E-2AF4-B4EB3A5294EF}"/>
          </ac:spMkLst>
        </pc:spChg>
        <pc:grpChg chg="del">
          <ac:chgData name="Antonia Nikolaidou" userId="bce886da-b157-40f2-95e7-5a2de737dbaa" providerId="ADAL" clId="{22892C05-1F89-436D-9E69-8DDECF8B3128}" dt="2026-05-19T08:02:54.250" v="256" actId="478"/>
          <ac:grpSpMkLst>
            <pc:docMk/>
            <pc:sldMk cId="0" sldId="287"/>
            <ac:grpSpMk id="24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2:55.347" v="259"/>
          <ac:grpSpMkLst>
            <pc:docMk/>
            <pc:sldMk cId="0" sldId="287"/>
            <ac:grpSpMk id="32" creationId="{DFE01A9E-3F3D-3208-DD3F-541AF77DAD2D}"/>
          </ac:grpSpMkLst>
        </pc:grpChg>
      </pc:sldChg>
      <pc:sldChg chg="del">
        <pc:chgData name="Antonia Nikolaidou" userId="bce886da-b157-40f2-95e7-5a2de737dbaa" providerId="ADAL" clId="{22892C05-1F89-436D-9E69-8DDECF8B3128}" dt="2026-05-19T07:54:08.441" v="45" actId="47"/>
        <pc:sldMkLst>
          <pc:docMk/>
          <pc:sldMk cId="0" sldId="288"/>
        </pc:sldMkLst>
      </pc:sldChg>
      <pc:sldChg chg="addSp delSp modSp mod">
        <pc:chgData name="Antonia Nikolaidou" userId="bce886da-b157-40f2-95e7-5a2de737dbaa" providerId="ADAL" clId="{22892C05-1F89-436D-9E69-8DDECF8B3128}" dt="2026-05-19T08:03:20.851" v="268" actId="14100"/>
        <pc:sldMkLst>
          <pc:docMk/>
          <pc:sldMk cId="0" sldId="289"/>
        </pc:sldMkLst>
        <pc:spChg chg="mod">
          <ac:chgData name="Antonia Nikolaidou" userId="bce886da-b157-40f2-95e7-5a2de737dbaa" providerId="ADAL" clId="{22892C05-1F89-436D-9E69-8DDECF8B3128}" dt="2026-05-19T08:03:20.851" v="268" actId="14100"/>
          <ac:spMkLst>
            <pc:docMk/>
            <pc:sldMk cId="0" sldId="289"/>
            <ac:spMk id="4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3:10.330" v="263" actId="478"/>
          <ac:spMkLst>
            <pc:docMk/>
            <pc:sldMk cId="0" sldId="289"/>
            <ac:spMk id="3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3:09.904" v="262" actId="478"/>
          <ac:spMkLst>
            <pc:docMk/>
            <pc:sldMk cId="0" sldId="289"/>
            <ac:spMk id="33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3:13.568" v="265" actId="478"/>
          <ac:spMkLst>
            <pc:docMk/>
            <pc:sldMk cId="0" sldId="289"/>
            <ac:spMk id="65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3:15.464" v="266"/>
          <ac:spMkLst>
            <pc:docMk/>
            <pc:sldMk cId="0" sldId="289"/>
            <ac:spMk id="66" creationId="{0BB1136F-C3D1-29C0-BA3B-8D5D27CDB52E}"/>
          </ac:spMkLst>
        </pc:spChg>
        <pc:spChg chg="add mod">
          <ac:chgData name="Antonia Nikolaidou" userId="bce886da-b157-40f2-95e7-5a2de737dbaa" providerId="ADAL" clId="{22892C05-1F89-436D-9E69-8DDECF8B3128}" dt="2026-05-19T08:03:15.464" v="266"/>
          <ac:spMkLst>
            <pc:docMk/>
            <pc:sldMk cId="0" sldId="289"/>
            <ac:spMk id="67" creationId="{9CE24F2B-1099-B3F2-E05D-9D291B4FDEED}"/>
          </ac:spMkLst>
        </pc:spChg>
        <pc:spChg chg="mod">
          <ac:chgData name="Antonia Nikolaidou" userId="bce886da-b157-40f2-95e7-5a2de737dbaa" providerId="ADAL" clId="{22892C05-1F89-436D-9E69-8DDECF8B3128}" dt="2026-05-19T08:03:15.464" v="266"/>
          <ac:spMkLst>
            <pc:docMk/>
            <pc:sldMk cId="0" sldId="289"/>
            <ac:spMk id="69" creationId="{CAEFD1F6-529C-B241-7BBA-B7D6EF8CA9C0}"/>
          </ac:spMkLst>
        </pc:spChg>
        <pc:spChg chg="mod">
          <ac:chgData name="Antonia Nikolaidou" userId="bce886da-b157-40f2-95e7-5a2de737dbaa" providerId="ADAL" clId="{22892C05-1F89-436D-9E69-8DDECF8B3128}" dt="2026-05-19T08:03:15.464" v="266"/>
          <ac:spMkLst>
            <pc:docMk/>
            <pc:sldMk cId="0" sldId="289"/>
            <ac:spMk id="70" creationId="{366920D0-94B7-220F-A813-48D03CE3FDBB}"/>
          </ac:spMkLst>
        </pc:spChg>
        <pc:grpChg chg="del">
          <ac:chgData name="Antonia Nikolaidou" userId="bce886da-b157-40f2-95e7-5a2de737dbaa" providerId="ADAL" clId="{22892C05-1F89-436D-9E69-8DDECF8B3128}" dt="2026-05-19T08:03:12.432" v="264" actId="478"/>
          <ac:grpSpMkLst>
            <pc:docMk/>
            <pc:sldMk cId="0" sldId="289"/>
            <ac:grpSpMk id="62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3:15.464" v="266"/>
          <ac:grpSpMkLst>
            <pc:docMk/>
            <pc:sldMk cId="0" sldId="289"/>
            <ac:grpSpMk id="68" creationId="{77C3DC07-7D3E-FFE7-C927-068FA3D50691}"/>
          </ac:grpSpMkLst>
        </pc:grpChg>
      </pc:sldChg>
      <pc:sldChg chg="del">
        <pc:chgData name="Antonia Nikolaidou" userId="bce886da-b157-40f2-95e7-5a2de737dbaa" providerId="ADAL" clId="{22892C05-1F89-436D-9E69-8DDECF8B3128}" dt="2026-05-19T07:54:20.845" v="49" actId="47"/>
        <pc:sldMkLst>
          <pc:docMk/>
          <pc:sldMk cId="0" sldId="290"/>
        </pc:sldMkLst>
      </pc:sldChg>
      <pc:sldChg chg="del">
        <pc:chgData name="Antonia Nikolaidou" userId="bce886da-b157-40f2-95e7-5a2de737dbaa" providerId="ADAL" clId="{22892C05-1F89-436D-9E69-8DDECF8B3128}" dt="2026-05-19T07:54:22.195" v="50" actId="47"/>
        <pc:sldMkLst>
          <pc:docMk/>
          <pc:sldMk cId="0" sldId="291"/>
        </pc:sldMkLst>
      </pc:sldChg>
      <pc:sldChg chg="del">
        <pc:chgData name="Antonia Nikolaidou" userId="bce886da-b157-40f2-95e7-5a2de737dbaa" providerId="ADAL" clId="{22892C05-1F89-436D-9E69-8DDECF8B3128}" dt="2026-05-19T07:54:23.008" v="51" actId="47"/>
        <pc:sldMkLst>
          <pc:docMk/>
          <pc:sldMk cId="0" sldId="292"/>
        </pc:sldMkLst>
      </pc:sldChg>
      <pc:sldChg chg="delSp modSp mod">
        <pc:chgData name="Antonia Nikolaidou" userId="bce886da-b157-40f2-95e7-5a2de737dbaa" providerId="ADAL" clId="{22892C05-1F89-436D-9E69-8DDECF8B3128}" dt="2026-05-19T08:03:36.820" v="271" actId="478"/>
        <pc:sldMkLst>
          <pc:docMk/>
          <pc:sldMk cId="0" sldId="293"/>
        </pc:sldMkLst>
        <pc:spChg chg="mod modCrop">
          <ac:chgData name="Antonia Nikolaidou" userId="bce886da-b157-40f2-95e7-5a2de737dbaa" providerId="ADAL" clId="{22892C05-1F89-436D-9E69-8DDECF8B3128}" dt="2026-05-19T08:03:32.305" v="270" actId="732"/>
          <ac:spMkLst>
            <pc:docMk/>
            <pc:sldMk cId="0" sldId="293"/>
            <ac:spMk id="2" creationId="{00000000-0000-0000-0000-000000000000}"/>
          </ac:spMkLst>
        </pc:spChg>
        <pc:spChg chg="mod modCrop">
          <ac:chgData name="Antonia Nikolaidou" userId="bce886da-b157-40f2-95e7-5a2de737dbaa" providerId="ADAL" clId="{22892C05-1F89-436D-9E69-8DDECF8B3128}" dt="2026-05-19T08:03:29.319" v="269" actId="732"/>
          <ac:spMkLst>
            <pc:docMk/>
            <pc:sldMk cId="0" sldId="293"/>
            <ac:spMk id="3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3:36.820" v="271" actId="478"/>
          <ac:spMkLst>
            <pc:docMk/>
            <pc:sldMk cId="0" sldId="293"/>
            <ac:spMk id="42" creationId="{00000000-0000-0000-0000-000000000000}"/>
          </ac:spMkLst>
        </pc:spChg>
      </pc:sldChg>
      <pc:sldChg chg="del">
        <pc:chgData name="Antonia Nikolaidou" userId="bce886da-b157-40f2-95e7-5a2de737dbaa" providerId="ADAL" clId="{22892C05-1F89-436D-9E69-8DDECF8B3128}" dt="2026-05-19T07:54:36.506" v="54" actId="47"/>
        <pc:sldMkLst>
          <pc:docMk/>
          <pc:sldMk cId="0" sldId="294"/>
        </pc:sldMkLst>
      </pc:sldChg>
      <pc:sldChg chg="addSp delSp modSp mod">
        <pc:chgData name="Antonia Nikolaidou" userId="bce886da-b157-40f2-95e7-5a2de737dbaa" providerId="ADAL" clId="{22892C05-1F89-436D-9E69-8DDECF8B3128}" dt="2026-05-19T08:04:07.389" v="279"/>
        <pc:sldMkLst>
          <pc:docMk/>
          <pc:sldMk cId="0" sldId="295"/>
        </pc:sldMkLst>
        <pc:spChg chg="del">
          <ac:chgData name="Antonia Nikolaidou" userId="bce886da-b157-40f2-95e7-5a2de737dbaa" providerId="ADAL" clId="{22892C05-1F89-436D-9E69-8DDECF8B3128}" dt="2026-05-19T08:03:40.583" v="272" actId="478"/>
          <ac:spMkLst>
            <pc:docMk/>
            <pc:sldMk cId="0" sldId="295"/>
            <ac:spMk id="1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3:41.065" v="273" actId="478"/>
          <ac:spMkLst>
            <pc:docMk/>
            <pc:sldMk cId="0" sldId="295"/>
            <ac:spMk id="13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3:43.918" v="274" actId="478"/>
          <ac:spMkLst>
            <pc:docMk/>
            <pc:sldMk cId="0" sldId="295"/>
            <ac:spMk id="39" creationId="{00000000-0000-0000-0000-000000000000}"/>
          </ac:spMkLst>
        </pc:spChg>
        <pc:spChg chg="add del mod">
          <ac:chgData name="Antonia Nikolaidou" userId="bce886da-b157-40f2-95e7-5a2de737dbaa" providerId="ADAL" clId="{22892C05-1F89-436D-9E69-8DDECF8B3128}" dt="2026-05-19T08:03:48.985" v="276" actId="478"/>
          <ac:spMkLst>
            <pc:docMk/>
            <pc:sldMk cId="0" sldId="295"/>
            <ac:spMk id="40" creationId="{94CF23A9-0CE5-46E2-3604-19E998C8067C}"/>
          </ac:spMkLst>
        </pc:spChg>
        <pc:spChg chg="add del mod">
          <ac:chgData name="Antonia Nikolaidou" userId="bce886da-b157-40f2-95e7-5a2de737dbaa" providerId="ADAL" clId="{22892C05-1F89-436D-9E69-8DDECF8B3128}" dt="2026-05-19T08:03:48.985" v="276" actId="478"/>
          <ac:spMkLst>
            <pc:docMk/>
            <pc:sldMk cId="0" sldId="295"/>
            <ac:spMk id="41" creationId="{F3176D1D-AB71-9A2F-895C-8BE1F3279A71}"/>
          </ac:spMkLst>
        </pc:spChg>
        <pc:spChg chg="mod">
          <ac:chgData name="Antonia Nikolaidou" userId="bce886da-b157-40f2-95e7-5a2de737dbaa" providerId="ADAL" clId="{22892C05-1F89-436D-9E69-8DDECF8B3128}" dt="2026-05-19T08:03:45.253" v="275"/>
          <ac:spMkLst>
            <pc:docMk/>
            <pc:sldMk cId="0" sldId="295"/>
            <ac:spMk id="43" creationId="{29E1EAE6-B174-D722-9C4A-8EAA902E5E03}"/>
          </ac:spMkLst>
        </pc:spChg>
        <pc:spChg chg="mod">
          <ac:chgData name="Antonia Nikolaidou" userId="bce886da-b157-40f2-95e7-5a2de737dbaa" providerId="ADAL" clId="{22892C05-1F89-436D-9E69-8DDECF8B3128}" dt="2026-05-19T08:03:45.253" v="275"/>
          <ac:spMkLst>
            <pc:docMk/>
            <pc:sldMk cId="0" sldId="295"/>
            <ac:spMk id="44" creationId="{A36E9148-27F7-B6D9-CC6B-25984681B80A}"/>
          </ac:spMkLst>
        </pc:spChg>
        <pc:spChg chg="add mod">
          <ac:chgData name="Antonia Nikolaidou" userId="bce886da-b157-40f2-95e7-5a2de737dbaa" providerId="ADAL" clId="{22892C05-1F89-436D-9E69-8DDECF8B3128}" dt="2026-05-19T08:04:07.389" v="279"/>
          <ac:spMkLst>
            <pc:docMk/>
            <pc:sldMk cId="0" sldId="295"/>
            <ac:spMk id="45" creationId="{2D6CD11A-8671-8E4D-5EFC-68740E9C1B7B}"/>
          </ac:spMkLst>
        </pc:spChg>
        <pc:spChg chg="add mod">
          <ac:chgData name="Antonia Nikolaidou" userId="bce886da-b157-40f2-95e7-5a2de737dbaa" providerId="ADAL" clId="{22892C05-1F89-436D-9E69-8DDECF8B3128}" dt="2026-05-19T08:04:07.389" v="279"/>
          <ac:spMkLst>
            <pc:docMk/>
            <pc:sldMk cId="0" sldId="295"/>
            <ac:spMk id="46" creationId="{C85F1B27-4850-2CA0-873C-2690C2D86851}"/>
          </ac:spMkLst>
        </pc:spChg>
        <pc:grpChg chg="add del mod">
          <ac:chgData name="Antonia Nikolaidou" userId="bce886da-b157-40f2-95e7-5a2de737dbaa" providerId="ADAL" clId="{22892C05-1F89-436D-9E69-8DDECF8B3128}" dt="2026-05-19T08:03:48.985" v="276" actId="478"/>
          <ac:grpSpMkLst>
            <pc:docMk/>
            <pc:sldMk cId="0" sldId="295"/>
            <ac:grpSpMk id="42" creationId="{37287734-A546-FCBF-2E4D-36D2C12F512D}"/>
          </ac:grpSpMkLst>
        </pc:grpChg>
      </pc:sldChg>
      <pc:sldChg chg="del">
        <pc:chgData name="Antonia Nikolaidou" userId="bce886da-b157-40f2-95e7-5a2de737dbaa" providerId="ADAL" clId="{22892C05-1F89-436D-9E69-8DDECF8B3128}" dt="2026-05-19T07:54:51.299" v="58" actId="47"/>
        <pc:sldMkLst>
          <pc:docMk/>
          <pc:sldMk cId="0" sldId="296"/>
        </pc:sldMkLst>
      </pc:sldChg>
      <pc:sldChg chg="delSp modSp mod">
        <pc:chgData name="Antonia Nikolaidou" userId="bce886da-b157-40f2-95e7-5a2de737dbaa" providerId="ADAL" clId="{22892C05-1F89-436D-9E69-8DDECF8B3128}" dt="2026-05-19T08:04:14.042" v="283"/>
        <pc:sldMkLst>
          <pc:docMk/>
          <pc:sldMk cId="0" sldId="297"/>
        </pc:sldMkLst>
        <pc:spChg chg="mod modCrop">
          <ac:chgData name="Antonia Nikolaidou" userId="bce886da-b157-40f2-95e7-5a2de737dbaa" providerId="ADAL" clId="{22892C05-1F89-436D-9E69-8DDECF8B3128}" dt="2026-05-19T08:04:00.586" v="278" actId="732"/>
          <ac:spMkLst>
            <pc:docMk/>
            <pc:sldMk cId="0" sldId="297"/>
            <ac:spMk id="12" creationId="{00000000-0000-0000-0000-000000000000}"/>
          </ac:spMkLst>
        </pc:spChg>
        <pc:spChg chg="mod modCrop">
          <ac:chgData name="Antonia Nikolaidou" userId="bce886da-b157-40f2-95e7-5a2de737dbaa" providerId="ADAL" clId="{22892C05-1F89-436D-9E69-8DDECF8B3128}" dt="2026-05-19T08:03:56.397" v="277" actId="732"/>
          <ac:spMkLst>
            <pc:docMk/>
            <pc:sldMk cId="0" sldId="297"/>
            <ac:spMk id="13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8:04:14.042" v="283"/>
          <ac:spMkLst>
            <pc:docMk/>
            <pc:sldMk cId="0" sldId="297"/>
            <ac:spMk id="22" creationId="{00000000-0000-0000-0000-000000000000}"/>
          </ac:spMkLst>
        </pc:spChg>
      </pc:sldChg>
      <pc:sldChg chg="addSp delSp modSp mod">
        <pc:chgData name="Antonia Nikolaidou" userId="bce886da-b157-40f2-95e7-5a2de737dbaa" providerId="ADAL" clId="{22892C05-1F89-436D-9E69-8DDECF8B3128}" dt="2026-05-19T08:08:37.849" v="397" actId="14100"/>
        <pc:sldMkLst>
          <pc:docMk/>
          <pc:sldMk cId="0" sldId="298"/>
        </pc:sldMkLst>
        <pc:spChg chg="del">
          <ac:chgData name="Antonia Nikolaidou" userId="bce886da-b157-40f2-95e7-5a2de737dbaa" providerId="ADAL" clId="{22892C05-1F89-436D-9E69-8DDECF8B3128}" dt="2026-05-19T08:04:20.027" v="289" actId="478"/>
          <ac:spMkLst>
            <pc:docMk/>
            <pc:sldMk cId="0" sldId="298"/>
            <ac:spMk id="1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4:19.654" v="288" actId="478"/>
          <ac:spMkLst>
            <pc:docMk/>
            <pc:sldMk cId="0" sldId="298"/>
            <ac:spMk id="13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8:04:18.751" v="287"/>
          <ac:spMkLst>
            <pc:docMk/>
            <pc:sldMk cId="0" sldId="298"/>
            <ac:spMk id="14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4:21.299" v="290"/>
          <ac:spMkLst>
            <pc:docMk/>
            <pc:sldMk cId="0" sldId="298"/>
            <ac:spMk id="15" creationId="{23663FAA-1323-E15E-1BB0-963ECD26F55A}"/>
          </ac:spMkLst>
        </pc:spChg>
        <pc:spChg chg="add mod">
          <ac:chgData name="Antonia Nikolaidou" userId="bce886da-b157-40f2-95e7-5a2de737dbaa" providerId="ADAL" clId="{22892C05-1F89-436D-9E69-8DDECF8B3128}" dt="2026-05-19T08:04:21.299" v="290"/>
          <ac:spMkLst>
            <pc:docMk/>
            <pc:sldMk cId="0" sldId="298"/>
            <ac:spMk id="16" creationId="{2BB6BDF6-9784-66B4-BF78-0E4E055C77ED}"/>
          </ac:spMkLst>
        </pc:spChg>
        <pc:grpChg chg="mod">
          <ac:chgData name="Antonia Nikolaidou" userId="bce886da-b157-40f2-95e7-5a2de737dbaa" providerId="ADAL" clId="{22892C05-1F89-436D-9E69-8DDECF8B3128}" dt="2026-05-19T08:08:37.849" v="397" actId="14100"/>
          <ac:grpSpMkLst>
            <pc:docMk/>
            <pc:sldMk cId="0" sldId="298"/>
            <ac:grpSpMk id="2" creationId="{00000000-0000-0000-0000-000000000000}"/>
          </ac:grpSpMkLst>
        </pc:grpChg>
      </pc:sldChg>
      <pc:sldChg chg="del">
        <pc:chgData name="Antonia Nikolaidou" userId="bce886da-b157-40f2-95e7-5a2de737dbaa" providerId="ADAL" clId="{22892C05-1F89-436D-9E69-8DDECF8B3128}" dt="2026-05-19T07:55:15.817" v="62" actId="47"/>
        <pc:sldMkLst>
          <pc:docMk/>
          <pc:sldMk cId="0" sldId="299"/>
        </pc:sldMkLst>
      </pc:sldChg>
      <pc:sldChg chg="del">
        <pc:chgData name="Antonia Nikolaidou" userId="bce886da-b157-40f2-95e7-5a2de737dbaa" providerId="ADAL" clId="{22892C05-1F89-436D-9E69-8DDECF8B3128}" dt="2026-05-19T07:55:16.909" v="63" actId="47"/>
        <pc:sldMkLst>
          <pc:docMk/>
          <pc:sldMk cId="0" sldId="300"/>
        </pc:sldMkLst>
      </pc:sldChg>
      <pc:sldChg chg="delSp modSp mod">
        <pc:chgData name="Antonia Nikolaidou" userId="bce886da-b157-40f2-95e7-5a2de737dbaa" providerId="ADAL" clId="{22892C05-1F89-436D-9E69-8DDECF8B3128}" dt="2026-05-19T08:04:49.350" v="297" actId="14100"/>
        <pc:sldMkLst>
          <pc:docMk/>
          <pc:sldMk cId="0" sldId="301"/>
        </pc:sldMkLst>
        <pc:spChg chg="del">
          <ac:chgData name="Antonia Nikolaidou" userId="bce886da-b157-40f2-95e7-5a2de737dbaa" providerId="ADAL" clId="{22892C05-1F89-436D-9E69-8DDECF8B3128}" dt="2026-05-19T08:04:42.463" v="295" actId="478"/>
          <ac:spMkLst>
            <pc:docMk/>
            <pc:sldMk cId="0" sldId="301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4:44.201" v="296" actId="478"/>
          <ac:spMkLst>
            <pc:docMk/>
            <pc:sldMk cId="0" sldId="301"/>
            <ac:spMk id="3" creationId="{00000000-0000-0000-0000-000000000000}"/>
          </ac:spMkLst>
        </pc:spChg>
        <pc:spChg chg="mod modCrop">
          <ac:chgData name="Antonia Nikolaidou" userId="bce886da-b157-40f2-95e7-5a2de737dbaa" providerId="ADAL" clId="{22892C05-1F89-436D-9E69-8DDECF8B3128}" dt="2026-05-19T08:04:34.057" v="292" actId="732"/>
          <ac:spMkLst>
            <pc:docMk/>
            <pc:sldMk cId="0" sldId="301"/>
            <ac:spMk id="4" creationId="{00000000-0000-0000-0000-000000000000}"/>
          </ac:spMkLst>
        </pc:spChg>
        <pc:spChg chg="mod modCrop">
          <ac:chgData name="Antonia Nikolaidou" userId="bce886da-b157-40f2-95e7-5a2de737dbaa" providerId="ADAL" clId="{22892C05-1F89-436D-9E69-8DDECF8B3128}" dt="2026-05-19T08:04:30.750" v="291" actId="732"/>
          <ac:spMkLst>
            <pc:docMk/>
            <pc:sldMk cId="0" sldId="301"/>
            <ac:spMk id="5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4:39.726" v="294" actId="14100"/>
          <ac:spMkLst>
            <pc:docMk/>
            <pc:sldMk cId="0" sldId="301"/>
            <ac:spMk id="11" creationId="{00000000-0000-0000-0000-000000000000}"/>
          </ac:spMkLst>
        </pc:spChg>
        <pc:grpChg chg="mod">
          <ac:chgData name="Antonia Nikolaidou" userId="bce886da-b157-40f2-95e7-5a2de737dbaa" providerId="ADAL" clId="{22892C05-1F89-436D-9E69-8DDECF8B3128}" dt="2026-05-19T08:04:49.350" v="297" actId="14100"/>
          <ac:grpSpMkLst>
            <pc:docMk/>
            <pc:sldMk cId="0" sldId="301"/>
            <ac:grpSpMk id="6" creationId="{00000000-0000-0000-0000-000000000000}"/>
          </ac:grpSpMkLst>
        </pc:grpChg>
      </pc:sldChg>
      <pc:sldChg chg="del">
        <pc:chgData name="Antonia Nikolaidou" userId="bce886da-b157-40f2-95e7-5a2de737dbaa" providerId="ADAL" clId="{22892C05-1F89-436D-9E69-8DDECF8B3128}" dt="2026-05-19T07:55:33.760" v="66" actId="47"/>
        <pc:sldMkLst>
          <pc:docMk/>
          <pc:sldMk cId="0" sldId="302"/>
        </pc:sldMkLst>
      </pc:sldChg>
      <pc:sldChg chg="del">
        <pc:chgData name="Antonia Nikolaidou" userId="bce886da-b157-40f2-95e7-5a2de737dbaa" providerId="ADAL" clId="{22892C05-1F89-436D-9E69-8DDECF8B3128}" dt="2026-05-19T07:55:35.878" v="67" actId="47"/>
        <pc:sldMkLst>
          <pc:docMk/>
          <pc:sldMk cId="0" sldId="303"/>
        </pc:sldMkLst>
      </pc:sldChg>
      <pc:sldChg chg="del">
        <pc:chgData name="Antonia Nikolaidou" userId="bce886da-b157-40f2-95e7-5a2de737dbaa" providerId="ADAL" clId="{22892C05-1F89-436D-9E69-8DDECF8B3128}" dt="2026-05-19T07:55:36.998" v="68" actId="47"/>
        <pc:sldMkLst>
          <pc:docMk/>
          <pc:sldMk cId="0" sldId="304"/>
        </pc:sldMkLst>
      </pc:sldChg>
      <pc:sldChg chg="addSp delSp modSp mod">
        <pc:chgData name="Antonia Nikolaidou" userId="bce886da-b157-40f2-95e7-5a2de737dbaa" providerId="ADAL" clId="{22892C05-1F89-436D-9E69-8DDECF8B3128}" dt="2026-05-19T08:05:12.435" v="307" actId="14100"/>
        <pc:sldMkLst>
          <pc:docMk/>
          <pc:sldMk cId="0" sldId="305"/>
        </pc:sldMkLst>
        <pc:spChg chg="del">
          <ac:chgData name="Antonia Nikolaidou" userId="bce886da-b157-40f2-95e7-5a2de737dbaa" providerId="ADAL" clId="{22892C05-1F89-436D-9E69-8DDECF8B3128}" dt="2026-05-19T08:05:01.974" v="303" actId="478"/>
          <ac:spMkLst>
            <pc:docMk/>
            <pc:sldMk cId="0" sldId="305"/>
            <ac:spMk id="2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8:05:01.212" v="302" actId="478"/>
          <ac:spMkLst>
            <pc:docMk/>
            <pc:sldMk cId="0" sldId="305"/>
            <ac:spMk id="3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4:58.255" v="299" actId="478"/>
          <ac:spMkLst>
            <pc:docMk/>
            <pc:sldMk cId="0" sldId="305"/>
            <ac:spMk id="4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4:57.319" v="298" actId="478"/>
          <ac:spMkLst>
            <pc:docMk/>
            <pc:sldMk cId="0" sldId="305"/>
            <ac:spMk id="5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5:08.601" v="306" actId="14100"/>
          <ac:spMkLst>
            <pc:docMk/>
            <pc:sldMk cId="0" sldId="305"/>
            <ac:spMk id="11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5:03.254" v="304"/>
          <ac:spMkLst>
            <pc:docMk/>
            <pc:sldMk cId="0" sldId="305"/>
            <ac:spMk id="66" creationId="{A50B52B4-9222-E7D6-EAA4-D90923E46187}"/>
          </ac:spMkLst>
        </pc:spChg>
        <pc:spChg chg="add mod">
          <ac:chgData name="Antonia Nikolaidou" userId="bce886da-b157-40f2-95e7-5a2de737dbaa" providerId="ADAL" clId="{22892C05-1F89-436D-9E69-8DDECF8B3128}" dt="2026-05-19T08:05:03.254" v="304"/>
          <ac:spMkLst>
            <pc:docMk/>
            <pc:sldMk cId="0" sldId="305"/>
            <ac:spMk id="67" creationId="{8E6828C7-62DA-3C33-A494-6D83ED978CB0}"/>
          </ac:spMkLst>
        </pc:spChg>
        <pc:spChg chg="mod">
          <ac:chgData name="Antonia Nikolaidou" userId="bce886da-b157-40f2-95e7-5a2de737dbaa" providerId="ADAL" clId="{22892C05-1F89-436D-9E69-8DDECF8B3128}" dt="2026-05-19T08:05:03.254" v="304"/>
          <ac:spMkLst>
            <pc:docMk/>
            <pc:sldMk cId="0" sldId="305"/>
            <ac:spMk id="69" creationId="{24396E8B-D8C6-C268-1691-49D7740658BF}"/>
          </ac:spMkLst>
        </pc:spChg>
        <pc:spChg chg="mod">
          <ac:chgData name="Antonia Nikolaidou" userId="bce886da-b157-40f2-95e7-5a2de737dbaa" providerId="ADAL" clId="{22892C05-1F89-436D-9E69-8DDECF8B3128}" dt="2026-05-19T08:05:03.254" v="304"/>
          <ac:spMkLst>
            <pc:docMk/>
            <pc:sldMk cId="0" sldId="305"/>
            <ac:spMk id="70" creationId="{95607119-8AC6-52F3-0570-75D72003C4B1}"/>
          </ac:spMkLst>
        </pc:spChg>
        <pc:grpChg chg="del">
          <ac:chgData name="Antonia Nikolaidou" userId="bce886da-b157-40f2-95e7-5a2de737dbaa" providerId="ADAL" clId="{22892C05-1F89-436D-9E69-8DDECF8B3128}" dt="2026-05-19T08:04:59.254" v="300" actId="478"/>
          <ac:grpSpMkLst>
            <pc:docMk/>
            <pc:sldMk cId="0" sldId="305"/>
            <ac:grpSpMk id="6" creationId="{00000000-0000-0000-0000-000000000000}"/>
          </ac:grpSpMkLst>
        </pc:grpChg>
        <pc:grpChg chg="mod">
          <ac:chgData name="Antonia Nikolaidou" userId="bce886da-b157-40f2-95e7-5a2de737dbaa" providerId="ADAL" clId="{22892C05-1F89-436D-9E69-8DDECF8B3128}" dt="2026-05-19T08:05:12.435" v="307" actId="14100"/>
          <ac:grpSpMkLst>
            <pc:docMk/>
            <pc:sldMk cId="0" sldId="305"/>
            <ac:grpSpMk id="17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5:03.254" v="304"/>
          <ac:grpSpMkLst>
            <pc:docMk/>
            <pc:sldMk cId="0" sldId="305"/>
            <ac:grpSpMk id="68" creationId="{617C535D-92AB-4BF8-FA45-37B3174FD5C6}"/>
          </ac:grpSpMkLst>
        </pc:grpChg>
      </pc:sldChg>
      <pc:sldChg chg="del">
        <pc:chgData name="Antonia Nikolaidou" userId="bce886da-b157-40f2-95e7-5a2de737dbaa" providerId="ADAL" clId="{22892C05-1F89-436D-9E69-8DDECF8B3128}" dt="2026-05-19T07:55:56.541" v="72" actId="47"/>
        <pc:sldMkLst>
          <pc:docMk/>
          <pc:sldMk cId="0" sldId="306"/>
        </pc:sldMkLst>
      </pc:sldChg>
      <pc:sldChg chg="del">
        <pc:chgData name="Antonia Nikolaidou" userId="bce886da-b157-40f2-95e7-5a2de737dbaa" providerId="ADAL" clId="{22892C05-1F89-436D-9E69-8DDECF8B3128}" dt="2026-05-19T07:55:58.150" v="73" actId="47"/>
        <pc:sldMkLst>
          <pc:docMk/>
          <pc:sldMk cId="0" sldId="307"/>
        </pc:sldMkLst>
      </pc:sldChg>
      <pc:sldChg chg="del">
        <pc:chgData name="Antonia Nikolaidou" userId="bce886da-b157-40f2-95e7-5a2de737dbaa" providerId="ADAL" clId="{22892C05-1F89-436D-9E69-8DDECF8B3128}" dt="2026-05-19T07:56:01.021" v="74" actId="47"/>
        <pc:sldMkLst>
          <pc:docMk/>
          <pc:sldMk cId="0" sldId="308"/>
        </pc:sldMkLst>
      </pc:sldChg>
      <pc:sldChg chg="addSp delSp modSp mod">
        <pc:chgData name="Antonia Nikolaidou" userId="bce886da-b157-40f2-95e7-5a2de737dbaa" providerId="ADAL" clId="{22892C05-1F89-436D-9E69-8DDECF8B3128}" dt="2026-05-19T08:05:22.654" v="313"/>
        <pc:sldMkLst>
          <pc:docMk/>
          <pc:sldMk cId="0" sldId="309"/>
        </pc:sldMkLst>
        <pc:spChg chg="del">
          <ac:chgData name="Antonia Nikolaidou" userId="bce886da-b157-40f2-95e7-5a2de737dbaa" providerId="ADAL" clId="{22892C05-1F89-436D-9E69-8DDECF8B3128}" dt="2026-05-19T08:05:20.905" v="311" actId="478"/>
          <ac:spMkLst>
            <pc:docMk/>
            <pc:sldMk cId="0" sldId="309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5:18.802" v="308" actId="478"/>
          <ac:spMkLst>
            <pc:docMk/>
            <pc:sldMk cId="0" sldId="309"/>
            <ac:spMk id="3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5:19.319" v="309" actId="478"/>
          <ac:spMkLst>
            <pc:docMk/>
            <pc:sldMk cId="0" sldId="309"/>
            <ac:spMk id="4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5:21.700" v="312" actId="478"/>
          <ac:spMkLst>
            <pc:docMk/>
            <pc:sldMk cId="0" sldId="309"/>
            <ac:spMk id="23" creationId="{00000000-0000-0000-0000-000000000000}"/>
          </ac:spMkLst>
        </pc:spChg>
        <pc:spChg chg="add mod">
          <ac:chgData name="Antonia Nikolaidou" userId="bce886da-b157-40f2-95e7-5a2de737dbaa" providerId="ADAL" clId="{22892C05-1F89-436D-9E69-8DDECF8B3128}" dt="2026-05-19T08:05:22.654" v="313"/>
          <ac:spMkLst>
            <pc:docMk/>
            <pc:sldMk cId="0" sldId="309"/>
            <ac:spMk id="41" creationId="{FA5F8158-BE91-95E0-5389-F030E327CEFD}"/>
          </ac:spMkLst>
        </pc:spChg>
        <pc:spChg chg="add mod">
          <ac:chgData name="Antonia Nikolaidou" userId="bce886da-b157-40f2-95e7-5a2de737dbaa" providerId="ADAL" clId="{22892C05-1F89-436D-9E69-8DDECF8B3128}" dt="2026-05-19T08:05:22.654" v="313"/>
          <ac:spMkLst>
            <pc:docMk/>
            <pc:sldMk cId="0" sldId="309"/>
            <ac:spMk id="42" creationId="{0D197FAE-85AA-318D-79A7-257CDE6897E2}"/>
          </ac:spMkLst>
        </pc:spChg>
        <pc:spChg chg="mod">
          <ac:chgData name="Antonia Nikolaidou" userId="bce886da-b157-40f2-95e7-5a2de737dbaa" providerId="ADAL" clId="{22892C05-1F89-436D-9E69-8DDECF8B3128}" dt="2026-05-19T08:05:22.654" v="313"/>
          <ac:spMkLst>
            <pc:docMk/>
            <pc:sldMk cId="0" sldId="309"/>
            <ac:spMk id="44" creationId="{12997E6D-6531-2661-6817-281C22079DD7}"/>
          </ac:spMkLst>
        </pc:spChg>
        <pc:spChg chg="mod">
          <ac:chgData name="Antonia Nikolaidou" userId="bce886da-b157-40f2-95e7-5a2de737dbaa" providerId="ADAL" clId="{22892C05-1F89-436D-9E69-8DDECF8B3128}" dt="2026-05-19T08:05:22.654" v="313"/>
          <ac:spMkLst>
            <pc:docMk/>
            <pc:sldMk cId="0" sldId="309"/>
            <ac:spMk id="45" creationId="{30028A01-9E7D-6C28-7D71-F0729C7F6F4E}"/>
          </ac:spMkLst>
        </pc:spChg>
        <pc:grpChg chg="del">
          <ac:chgData name="Antonia Nikolaidou" userId="bce886da-b157-40f2-95e7-5a2de737dbaa" providerId="ADAL" clId="{22892C05-1F89-436D-9E69-8DDECF8B3128}" dt="2026-05-19T08:05:20.267" v="310" actId="478"/>
          <ac:grpSpMkLst>
            <pc:docMk/>
            <pc:sldMk cId="0" sldId="309"/>
            <ac:grpSpMk id="5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5:22.654" v="313"/>
          <ac:grpSpMkLst>
            <pc:docMk/>
            <pc:sldMk cId="0" sldId="309"/>
            <ac:grpSpMk id="43" creationId="{3B34DCD9-1907-B4F4-4ED1-DCBFDD87FC2C}"/>
          </ac:grpSpMkLst>
        </pc:grpChg>
      </pc:sldChg>
      <pc:sldChg chg="del">
        <pc:chgData name="Antonia Nikolaidou" userId="bce886da-b157-40f2-95e7-5a2de737dbaa" providerId="ADAL" clId="{22892C05-1F89-436D-9E69-8DDECF8B3128}" dt="2026-05-19T07:56:16.145" v="78" actId="47"/>
        <pc:sldMkLst>
          <pc:docMk/>
          <pc:sldMk cId="0" sldId="310"/>
        </pc:sldMkLst>
      </pc:sldChg>
      <pc:sldChg chg="del">
        <pc:chgData name="Antonia Nikolaidou" userId="bce886da-b157-40f2-95e7-5a2de737dbaa" providerId="ADAL" clId="{22892C05-1F89-436D-9E69-8DDECF8B3128}" dt="2026-05-19T07:56:17.651" v="79" actId="47"/>
        <pc:sldMkLst>
          <pc:docMk/>
          <pc:sldMk cId="0" sldId="311"/>
        </pc:sldMkLst>
      </pc:sldChg>
      <pc:sldChg chg="del">
        <pc:chgData name="Antonia Nikolaidou" userId="bce886da-b157-40f2-95e7-5a2de737dbaa" providerId="ADAL" clId="{22892C05-1F89-436D-9E69-8DDECF8B3128}" dt="2026-05-19T07:56:18.219" v="80" actId="47"/>
        <pc:sldMkLst>
          <pc:docMk/>
          <pc:sldMk cId="0" sldId="312"/>
        </pc:sldMkLst>
      </pc:sldChg>
      <pc:sldChg chg="delSp modSp mod">
        <pc:chgData name="Antonia Nikolaidou" userId="bce886da-b157-40f2-95e7-5a2de737dbaa" providerId="ADAL" clId="{22892C05-1F89-436D-9E69-8DDECF8B3128}" dt="2026-05-19T08:06:10.039" v="334" actId="1076"/>
        <pc:sldMkLst>
          <pc:docMk/>
          <pc:sldMk cId="0" sldId="313"/>
        </pc:sldMkLst>
        <pc:spChg chg="del mod">
          <ac:chgData name="Antonia Nikolaidou" userId="bce886da-b157-40f2-95e7-5a2de737dbaa" providerId="ADAL" clId="{22892C05-1F89-436D-9E69-8DDECF8B3128}" dt="2026-05-19T08:05:49.115" v="319" actId="478"/>
          <ac:spMkLst>
            <pc:docMk/>
            <pc:sldMk cId="0" sldId="313"/>
            <ac:spMk id="2" creationId="{00000000-0000-0000-0000-000000000000}"/>
          </ac:spMkLst>
        </pc:spChg>
        <pc:spChg chg="mod modCrop">
          <ac:chgData name="Antonia Nikolaidou" userId="bce886da-b157-40f2-95e7-5a2de737dbaa" providerId="ADAL" clId="{22892C05-1F89-436D-9E69-8DDECF8B3128}" dt="2026-05-19T08:05:31.211" v="314" actId="732"/>
          <ac:spMkLst>
            <pc:docMk/>
            <pc:sldMk cId="0" sldId="313"/>
            <ac:spMk id="6" creationId="{00000000-0000-0000-0000-000000000000}"/>
          </ac:spMkLst>
        </pc:spChg>
        <pc:spChg chg="mod modCrop">
          <ac:chgData name="Antonia Nikolaidou" userId="bce886da-b157-40f2-95e7-5a2de737dbaa" providerId="ADAL" clId="{22892C05-1F89-436D-9E69-8DDECF8B3128}" dt="2026-05-19T08:05:35.788" v="315" actId="732"/>
          <ac:spMkLst>
            <pc:docMk/>
            <pc:sldMk cId="0" sldId="313"/>
            <ac:spMk id="7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8:05:52.615" v="323"/>
          <ac:spMkLst>
            <pc:docMk/>
            <pc:sldMk cId="0" sldId="313"/>
            <ac:spMk id="8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5:43.690" v="317" actId="14100"/>
          <ac:spMkLst>
            <pc:docMk/>
            <pc:sldMk cId="0" sldId="313"/>
            <ac:spMk id="11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6:05.034" v="333" actId="20577"/>
          <ac:spMkLst>
            <pc:docMk/>
            <pc:sldMk cId="0" sldId="313"/>
            <ac:spMk id="24" creationId="{00000000-0000-0000-0000-000000000000}"/>
          </ac:spMkLst>
        </pc:spChg>
        <pc:grpChg chg="mod">
          <ac:chgData name="Antonia Nikolaidou" userId="bce886da-b157-40f2-95e7-5a2de737dbaa" providerId="ADAL" clId="{22892C05-1F89-436D-9E69-8DDECF8B3128}" dt="2026-05-19T08:06:10.039" v="334" actId="1076"/>
          <ac:grpSpMkLst>
            <pc:docMk/>
            <pc:sldMk cId="0" sldId="313"/>
            <ac:grpSpMk id="3" creationId="{00000000-0000-0000-0000-000000000000}"/>
          </ac:grpSpMkLst>
        </pc:grpChg>
      </pc:sldChg>
      <pc:sldChg chg="del">
        <pc:chgData name="Antonia Nikolaidou" userId="bce886da-b157-40f2-95e7-5a2de737dbaa" providerId="ADAL" clId="{22892C05-1F89-436D-9E69-8DDECF8B3128}" dt="2026-05-19T07:56:37.989" v="83" actId="47"/>
        <pc:sldMkLst>
          <pc:docMk/>
          <pc:sldMk cId="0" sldId="314"/>
        </pc:sldMkLst>
      </pc:sldChg>
      <pc:sldChg chg="addSp delSp modSp mod">
        <pc:chgData name="Antonia Nikolaidou" userId="bce886da-b157-40f2-95e7-5a2de737dbaa" providerId="ADAL" clId="{22892C05-1F89-436D-9E69-8DDECF8B3128}" dt="2026-05-19T08:58:28.599" v="652" actId="20577"/>
        <pc:sldMkLst>
          <pc:docMk/>
          <pc:sldMk cId="0" sldId="315"/>
        </pc:sldMkLst>
        <pc:spChg chg="del">
          <ac:chgData name="Antonia Nikolaidou" userId="bce886da-b157-40f2-95e7-5a2de737dbaa" providerId="ADAL" clId="{22892C05-1F89-436D-9E69-8DDECF8B3128}" dt="2026-05-19T08:06:20.901" v="338" actId="478"/>
          <ac:spMkLst>
            <pc:docMk/>
            <pc:sldMk cId="0" sldId="315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6:18.726" v="336" actId="478"/>
          <ac:spMkLst>
            <pc:docMk/>
            <pc:sldMk cId="0" sldId="315"/>
            <ac:spMk id="6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6:18.198" v="335" actId="478"/>
          <ac:spMkLst>
            <pc:docMk/>
            <pc:sldMk cId="0" sldId="315"/>
            <ac:spMk id="7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6:21.592" v="339" actId="478"/>
          <ac:spMkLst>
            <pc:docMk/>
            <pc:sldMk cId="0" sldId="315"/>
            <ac:spMk id="8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57:56.782" v="460" actId="20577"/>
          <ac:spMkLst>
            <pc:docMk/>
            <pc:sldMk cId="0" sldId="315"/>
            <ac:spMk id="14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58:09.270" v="543" actId="20577"/>
          <ac:spMkLst>
            <pc:docMk/>
            <pc:sldMk cId="0" sldId="315"/>
            <ac:spMk id="19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58:18.420" v="580" actId="20577"/>
          <ac:spMkLst>
            <pc:docMk/>
            <pc:sldMk cId="0" sldId="315"/>
            <ac:spMk id="24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58:28.599" v="652" actId="20577"/>
          <ac:spMkLst>
            <pc:docMk/>
            <pc:sldMk cId="0" sldId="315"/>
            <ac:spMk id="29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6:23.051" v="340"/>
          <ac:spMkLst>
            <pc:docMk/>
            <pc:sldMk cId="0" sldId="315"/>
            <ac:spMk id="35" creationId="{03A2F64A-591A-8C9B-365A-3C185F56C417}"/>
          </ac:spMkLst>
        </pc:spChg>
        <pc:spChg chg="mod">
          <ac:chgData name="Antonia Nikolaidou" userId="bce886da-b157-40f2-95e7-5a2de737dbaa" providerId="ADAL" clId="{22892C05-1F89-436D-9E69-8DDECF8B3128}" dt="2026-05-19T08:06:23.051" v="340"/>
          <ac:spMkLst>
            <pc:docMk/>
            <pc:sldMk cId="0" sldId="315"/>
            <ac:spMk id="36" creationId="{53171682-764A-9060-29AB-1EB2E17EE5DB}"/>
          </ac:spMkLst>
        </pc:spChg>
        <pc:spChg chg="add mod">
          <ac:chgData name="Antonia Nikolaidou" userId="bce886da-b157-40f2-95e7-5a2de737dbaa" providerId="ADAL" clId="{22892C05-1F89-436D-9E69-8DDECF8B3128}" dt="2026-05-19T08:06:23.051" v="340"/>
          <ac:spMkLst>
            <pc:docMk/>
            <pc:sldMk cId="0" sldId="315"/>
            <ac:spMk id="37" creationId="{AFEBA340-C8F2-1421-3B88-AC51A55F7DBF}"/>
          </ac:spMkLst>
        </pc:spChg>
        <pc:spChg chg="add mod">
          <ac:chgData name="Antonia Nikolaidou" userId="bce886da-b157-40f2-95e7-5a2de737dbaa" providerId="ADAL" clId="{22892C05-1F89-436D-9E69-8DDECF8B3128}" dt="2026-05-19T08:06:23.051" v="340"/>
          <ac:spMkLst>
            <pc:docMk/>
            <pc:sldMk cId="0" sldId="315"/>
            <ac:spMk id="38" creationId="{45834855-3633-C2AC-3367-C48353171CCB}"/>
          </ac:spMkLst>
        </pc:spChg>
        <pc:grpChg chg="del">
          <ac:chgData name="Antonia Nikolaidou" userId="bce886da-b157-40f2-95e7-5a2de737dbaa" providerId="ADAL" clId="{22892C05-1F89-436D-9E69-8DDECF8B3128}" dt="2026-05-19T08:06:19.918" v="337" actId="478"/>
          <ac:grpSpMkLst>
            <pc:docMk/>
            <pc:sldMk cId="0" sldId="315"/>
            <ac:grpSpMk id="3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6:23.051" v="340"/>
          <ac:grpSpMkLst>
            <pc:docMk/>
            <pc:sldMk cId="0" sldId="315"/>
            <ac:grpSpMk id="34" creationId="{3D6FD4DB-B6BC-4EDC-6947-5D46131C9AF9}"/>
          </ac:grpSpMkLst>
        </pc:grpChg>
      </pc:sldChg>
      <pc:sldChg chg="addSp delSp modSp del mod">
        <pc:chgData name="Antonia Nikolaidou" userId="bce886da-b157-40f2-95e7-5a2de737dbaa" providerId="ADAL" clId="{22892C05-1F89-436D-9E69-8DDECF8B3128}" dt="2026-05-19T08:53:18.675" v="439" actId="47"/>
        <pc:sldMkLst>
          <pc:docMk/>
          <pc:sldMk cId="0" sldId="316"/>
        </pc:sldMkLst>
        <pc:spChg chg="del">
          <ac:chgData name="Antonia Nikolaidou" userId="bce886da-b157-40f2-95e7-5a2de737dbaa" providerId="ADAL" clId="{22892C05-1F89-436D-9E69-8DDECF8B3128}" dt="2026-05-19T08:06:30.002" v="344" actId="478"/>
          <ac:spMkLst>
            <pc:docMk/>
            <pc:sldMk cId="0" sldId="316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6:26.372" v="342" actId="478"/>
          <ac:spMkLst>
            <pc:docMk/>
            <pc:sldMk cId="0" sldId="316"/>
            <ac:spMk id="6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6:25.858" v="341" actId="478"/>
          <ac:spMkLst>
            <pc:docMk/>
            <pc:sldMk cId="0" sldId="316"/>
            <ac:spMk id="7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6:31.810" v="345" actId="478"/>
          <ac:spMkLst>
            <pc:docMk/>
            <pc:sldMk cId="0" sldId="316"/>
            <ac:spMk id="8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6:33.104" v="346"/>
          <ac:spMkLst>
            <pc:docMk/>
            <pc:sldMk cId="0" sldId="316"/>
            <ac:spMk id="32" creationId="{850EF767-EE8C-351D-D4BA-F6BF03002BEE}"/>
          </ac:spMkLst>
        </pc:spChg>
        <pc:spChg chg="mod">
          <ac:chgData name="Antonia Nikolaidou" userId="bce886da-b157-40f2-95e7-5a2de737dbaa" providerId="ADAL" clId="{22892C05-1F89-436D-9E69-8DDECF8B3128}" dt="2026-05-19T08:06:33.104" v="346"/>
          <ac:spMkLst>
            <pc:docMk/>
            <pc:sldMk cId="0" sldId="316"/>
            <ac:spMk id="33" creationId="{257935CB-8D43-879F-6F79-5BC91885D31E}"/>
          </ac:spMkLst>
        </pc:spChg>
        <pc:spChg chg="add mod">
          <ac:chgData name="Antonia Nikolaidou" userId="bce886da-b157-40f2-95e7-5a2de737dbaa" providerId="ADAL" clId="{22892C05-1F89-436D-9E69-8DDECF8B3128}" dt="2026-05-19T08:06:33.104" v="346"/>
          <ac:spMkLst>
            <pc:docMk/>
            <pc:sldMk cId="0" sldId="316"/>
            <ac:spMk id="34" creationId="{3693858B-9EBB-5F5E-7D90-9A7DA595AFD0}"/>
          </ac:spMkLst>
        </pc:spChg>
        <pc:spChg chg="add mod">
          <ac:chgData name="Antonia Nikolaidou" userId="bce886da-b157-40f2-95e7-5a2de737dbaa" providerId="ADAL" clId="{22892C05-1F89-436D-9E69-8DDECF8B3128}" dt="2026-05-19T08:06:33.104" v="346"/>
          <ac:spMkLst>
            <pc:docMk/>
            <pc:sldMk cId="0" sldId="316"/>
            <ac:spMk id="35" creationId="{745A710C-CA5E-FDA7-106C-29105241C295}"/>
          </ac:spMkLst>
        </pc:spChg>
        <pc:grpChg chg="del">
          <ac:chgData name="Antonia Nikolaidou" userId="bce886da-b157-40f2-95e7-5a2de737dbaa" providerId="ADAL" clId="{22892C05-1F89-436D-9E69-8DDECF8B3128}" dt="2026-05-19T08:06:28.726" v="343" actId="478"/>
          <ac:grpSpMkLst>
            <pc:docMk/>
            <pc:sldMk cId="0" sldId="316"/>
            <ac:grpSpMk id="3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6:33.104" v="346"/>
          <ac:grpSpMkLst>
            <pc:docMk/>
            <pc:sldMk cId="0" sldId="316"/>
            <ac:grpSpMk id="31" creationId="{6EA58AC1-2096-F0A4-AC79-7A71E6CAB808}"/>
          </ac:grpSpMkLst>
        </pc:grpChg>
      </pc:sldChg>
      <pc:sldChg chg="del">
        <pc:chgData name="Antonia Nikolaidou" userId="bce886da-b157-40f2-95e7-5a2de737dbaa" providerId="ADAL" clId="{22892C05-1F89-436D-9E69-8DDECF8B3128}" dt="2026-05-19T07:56:51.177" v="87" actId="47"/>
        <pc:sldMkLst>
          <pc:docMk/>
          <pc:sldMk cId="0" sldId="317"/>
        </pc:sldMkLst>
      </pc:sldChg>
      <pc:sldChg chg="del">
        <pc:chgData name="Antonia Nikolaidou" userId="bce886da-b157-40f2-95e7-5a2de737dbaa" providerId="ADAL" clId="{22892C05-1F89-436D-9E69-8DDECF8B3128}" dt="2026-05-19T07:56:51.991" v="88" actId="47"/>
        <pc:sldMkLst>
          <pc:docMk/>
          <pc:sldMk cId="0" sldId="318"/>
        </pc:sldMkLst>
      </pc:sldChg>
      <pc:sldChg chg="addSp delSp modSp mod">
        <pc:chgData name="Antonia Nikolaidou" userId="bce886da-b157-40f2-95e7-5a2de737dbaa" providerId="ADAL" clId="{22892C05-1F89-436D-9E69-8DDECF8B3128}" dt="2026-05-19T08:58:55.426" v="657" actId="1035"/>
        <pc:sldMkLst>
          <pc:docMk/>
          <pc:sldMk cId="0" sldId="319"/>
        </pc:sldMkLst>
        <pc:spChg chg="del">
          <ac:chgData name="Antonia Nikolaidou" userId="bce886da-b157-40f2-95e7-5a2de737dbaa" providerId="ADAL" clId="{22892C05-1F89-436D-9E69-8DDECF8B3128}" dt="2026-05-19T08:06:39.799" v="350" actId="478"/>
          <ac:spMkLst>
            <pc:docMk/>
            <pc:sldMk cId="0" sldId="319"/>
            <ac:spMk id="2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8:06:42.325" v="354"/>
          <ac:spMkLst>
            <pc:docMk/>
            <pc:sldMk cId="0" sldId="319"/>
            <ac:spMk id="3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6:46.582" v="356" actId="14100"/>
          <ac:spMkLst>
            <pc:docMk/>
            <pc:sldMk cId="0" sldId="319"/>
            <ac:spMk id="45" creationId="{00000000-0000-0000-0000-000000000000}"/>
          </ac:spMkLst>
        </pc:spChg>
        <pc:spChg chg="mod modCrop">
          <ac:chgData name="Antonia Nikolaidou" userId="bce886da-b157-40f2-95e7-5a2de737dbaa" providerId="ADAL" clId="{22892C05-1F89-436D-9E69-8DDECF8B3128}" dt="2026-05-19T08:58:55.426" v="657" actId="1035"/>
          <ac:spMkLst>
            <pc:docMk/>
            <pc:sldMk cId="0" sldId="319"/>
            <ac:spMk id="47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6:37.272" v="348" actId="478"/>
          <ac:spMkLst>
            <pc:docMk/>
            <pc:sldMk cId="0" sldId="319"/>
            <ac:spMk id="5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6:36.614" v="347" actId="478"/>
          <ac:spMkLst>
            <pc:docMk/>
            <pc:sldMk cId="0" sldId="319"/>
            <ac:spMk id="53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6:43.473" v="355"/>
          <ac:spMkLst>
            <pc:docMk/>
            <pc:sldMk cId="0" sldId="319"/>
            <ac:spMk id="55" creationId="{FF382606-2473-D6A9-103B-0BA1B48A5B6B}"/>
          </ac:spMkLst>
        </pc:spChg>
        <pc:spChg chg="mod">
          <ac:chgData name="Antonia Nikolaidou" userId="bce886da-b157-40f2-95e7-5a2de737dbaa" providerId="ADAL" clId="{22892C05-1F89-436D-9E69-8DDECF8B3128}" dt="2026-05-19T08:06:43.473" v="355"/>
          <ac:spMkLst>
            <pc:docMk/>
            <pc:sldMk cId="0" sldId="319"/>
            <ac:spMk id="56" creationId="{8032A2A2-0778-953D-2948-74A419129006}"/>
          </ac:spMkLst>
        </pc:spChg>
        <pc:spChg chg="add mod">
          <ac:chgData name="Antonia Nikolaidou" userId="bce886da-b157-40f2-95e7-5a2de737dbaa" providerId="ADAL" clId="{22892C05-1F89-436D-9E69-8DDECF8B3128}" dt="2026-05-19T08:06:43.473" v="355"/>
          <ac:spMkLst>
            <pc:docMk/>
            <pc:sldMk cId="0" sldId="319"/>
            <ac:spMk id="57" creationId="{6CC1AE1D-7B16-0875-B258-E8B61454A43D}"/>
          </ac:spMkLst>
        </pc:spChg>
        <pc:spChg chg="add mod">
          <ac:chgData name="Antonia Nikolaidou" userId="bce886da-b157-40f2-95e7-5a2de737dbaa" providerId="ADAL" clId="{22892C05-1F89-436D-9E69-8DDECF8B3128}" dt="2026-05-19T08:06:43.473" v="355"/>
          <ac:spMkLst>
            <pc:docMk/>
            <pc:sldMk cId="0" sldId="319"/>
            <ac:spMk id="58" creationId="{8D4B5870-599C-6F9E-84EE-993B585DD43B}"/>
          </ac:spMkLst>
        </pc:spChg>
        <pc:grpChg chg="del">
          <ac:chgData name="Antonia Nikolaidou" userId="bce886da-b157-40f2-95e7-5a2de737dbaa" providerId="ADAL" clId="{22892C05-1F89-436D-9E69-8DDECF8B3128}" dt="2026-05-19T08:06:38.362" v="349" actId="478"/>
          <ac:grpSpMkLst>
            <pc:docMk/>
            <pc:sldMk cId="0" sldId="319"/>
            <ac:grpSpMk id="49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6:43.473" v="355"/>
          <ac:grpSpMkLst>
            <pc:docMk/>
            <pc:sldMk cId="0" sldId="319"/>
            <ac:grpSpMk id="54" creationId="{EEE8CFAB-FDDD-DA36-1207-650A5C4D061A}"/>
          </ac:grpSpMkLst>
        </pc:grpChg>
      </pc:sldChg>
      <pc:sldChg chg="del">
        <pc:chgData name="Antonia Nikolaidou" userId="bce886da-b157-40f2-95e7-5a2de737dbaa" providerId="ADAL" clId="{22892C05-1F89-436D-9E69-8DDECF8B3128}" dt="2026-05-19T07:57:04.904" v="92" actId="47"/>
        <pc:sldMkLst>
          <pc:docMk/>
          <pc:sldMk cId="0" sldId="320"/>
        </pc:sldMkLst>
      </pc:sldChg>
      <pc:sldChg chg="del">
        <pc:chgData name="Antonia Nikolaidou" userId="bce886da-b157-40f2-95e7-5a2de737dbaa" providerId="ADAL" clId="{22892C05-1F89-436D-9E69-8DDECF8B3128}" dt="2026-05-19T07:57:05.679" v="93" actId="47"/>
        <pc:sldMkLst>
          <pc:docMk/>
          <pc:sldMk cId="0" sldId="321"/>
        </pc:sldMkLst>
      </pc:sldChg>
      <pc:sldChg chg="addSp delSp modSp mod">
        <pc:chgData name="Antonia Nikolaidou" userId="bce886da-b157-40f2-95e7-5a2de737dbaa" providerId="ADAL" clId="{22892C05-1F89-436D-9E69-8DDECF8B3128}" dt="2026-05-19T08:06:56.155" v="362"/>
        <pc:sldMkLst>
          <pc:docMk/>
          <pc:sldMk cId="0" sldId="322"/>
        </pc:sldMkLst>
        <pc:spChg chg="del">
          <ac:chgData name="Antonia Nikolaidou" userId="bce886da-b157-40f2-95e7-5a2de737dbaa" providerId="ADAL" clId="{22892C05-1F89-436D-9E69-8DDECF8B3128}" dt="2026-05-19T08:06:53.364" v="360" actId="478"/>
          <ac:spMkLst>
            <pc:docMk/>
            <pc:sldMk cId="0" sldId="322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6:51.214" v="358" actId="478"/>
          <ac:spMkLst>
            <pc:docMk/>
            <pc:sldMk cId="0" sldId="322"/>
            <ac:spMk id="6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6:50.648" v="357" actId="478"/>
          <ac:spMkLst>
            <pc:docMk/>
            <pc:sldMk cId="0" sldId="322"/>
            <ac:spMk id="7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6:55.006" v="361" actId="478"/>
          <ac:spMkLst>
            <pc:docMk/>
            <pc:sldMk cId="0" sldId="322"/>
            <ac:spMk id="8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6:56.155" v="362"/>
          <ac:spMkLst>
            <pc:docMk/>
            <pc:sldMk cId="0" sldId="322"/>
            <ac:spMk id="125" creationId="{CDFD2729-318B-2978-8C76-7392F576BA0F}"/>
          </ac:spMkLst>
        </pc:spChg>
        <pc:spChg chg="mod">
          <ac:chgData name="Antonia Nikolaidou" userId="bce886da-b157-40f2-95e7-5a2de737dbaa" providerId="ADAL" clId="{22892C05-1F89-436D-9E69-8DDECF8B3128}" dt="2026-05-19T08:06:56.155" v="362"/>
          <ac:spMkLst>
            <pc:docMk/>
            <pc:sldMk cId="0" sldId="322"/>
            <ac:spMk id="126" creationId="{5182C274-D699-FD95-5D8A-7AC1C5870290}"/>
          </ac:spMkLst>
        </pc:spChg>
        <pc:spChg chg="add mod">
          <ac:chgData name="Antonia Nikolaidou" userId="bce886da-b157-40f2-95e7-5a2de737dbaa" providerId="ADAL" clId="{22892C05-1F89-436D-9E69-8DDECF8B3128}" dt="2026-05-19T08:06:56.155" v="362"/>
          <ac:spMkLst>
            <pc:docMk/>
            <pc:sldMk cId="0" sldId="322"/>
            <ac:spMk id="127" creationId="{9885755F-C968-4F6B-9051-5EC2C2CB8B34}"/>
          </ac:spMkLst>
        </pc:spChg>
        <pc:spChg chg="add mod">
          <ac:chgData name="Antonia Nikolaidou" userId="bce886da-b157-40f2-95e7-5a2de737dbaa" providerId="ADAL" clId="{22892C05-1F89-436D-9E69-8DDECF8B3128}" dt="2026-05-19T08:06:56.155" v="362"/>
          <ac:spMkLst>
            <pc:docMk/>
            <pc:sldMk cId="0" sldId="322"/>
            <ac:spMk id="128" creationId="{A9F5C812-8094-DDDD-5327-0970CBEE7D1B}"/>
          </ac:spMkLst>
        </pc:spChg>
        <pc:grpChg chg="del">
          <ac:chgData name="Antonia Nikolaidou" userId="bce886da-b157-40f2-95e7-5a2de737dbaa" providerId="ADAL" clId="{22892C05-1F89-436D-9E69-8DDECF8B3128}" dt="2026-05-19T08:06:52.295" v="359" actId="478"/>
          <ac:grpSpMkLst>
            <pc:docMk/>
            <pc:sldMk cId="0" sldId="322"/>
            <ac:grpSpMk id="3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6:56.155" v="362"/>
          <ac:grpSpMkLst>
            <pc:docMk/>
            <pc:sldMk cId="0" sldId="322"/>
            <ac:grpSpMk id="124" creationId="{7DB20D60-D4B8-478F-4F6B-A38939CDF193}"/>
          </ac:grpSpMkLst>
        </pc:grpChg>
      </pc:sldChg>
      <pc:sldChg chg="del">
        <pc:chgData name="Antonia Nikolaidou" userId="bce886da-b157-40f2-95e7-5a2de737dbaa" providerId="ADAL" clId="{22892C05-1F89-436D-9E69-8DDECF8B3128}" dt="2026-05-19T07:57:25.871" v="97" actId="47"/>
        <pc:sldMkLst>
          <pc:docMk/>
          <pc:sldMk cId="0" sldId="323"/>
        </pc:sldMkLst>
      </pc:sldChg>
      <pc:sldChg chg="del">
        <pc:chgData name="Antonia Nikolaidou" userId="bce886da-b157-40f2-95e7-5a2de737dbaa" providerId="ADAL" clId="{22892C05-1F89-436D-9E69-8DDECF8B3128}" dt="2026-05-19T07:57:26.969" v="98" actId="47"/>
        <pc:sldMkLst>
          <pc:docMk/>
          <pc:sldMk cId="0" sldId="324"/>
        </pc:sldMkLst>
      </pc:sldChg>
      <pc:sldChg chg="del">
        <pc:chgData name="Antonia Nikolaidou" userId="bce886da-b157-40f2-95e7-5a2de737dbaa" providerId="ADAL" clId="{22892C05-1F89-436D-9E69-8DDECF8B3128}" dt="2026-05-19T07:57:28.261" v="99" actId="47"/>
        <pc:sldMkLst>
          <pc:docMk/>
          <pc:sldMk cId="0" sldId="325"/>
        </pc:sldMkLst>
      </pc:sldChg>
      <pc:sldChg chg="del">
        <pc:chgData name="Antonia Nikolaidou" userId="bce886da-b157-40f2-95e7-5a2de737dbaa" providerId="ADAL" clId="{22892C05-1F89-436D-9E69-8DDECF8B3128}" dt="2026-05-19T07:57:30.431" v="100" actId="47"/>
        <pc:sldMkLst>
          <pc:docMk/>
          <pc:sldMk cId="0" sldId="326"/>
        </pc:sldMkLst>
      </pc:sldChg>
      <pc:sldChg chg="del">
        <pc:chgData name="Antonia Nikolaidou" userId="bce886da-b157-40f2-95e7-5a2de737dbaa" providerId="ADAL" clId="{22892C05-1F89-436D-9E69-8DDECF8B3128}" dt="2026-05-19T07:57:31.450" v="101" actId="47"/>
        <pc:sldMkLst>
          <pc:docMk/>
          <pc:sldMk cId="0" sldId="327"/>
        </pc:sldMkLst>
      </pc:sldChg>
      <pc:sldChg chg="addSp delSp modSp mod">
        <pc:chgData name="Antonia Nikolaidou" userId="bce886da-b157-40f2-95e7-5a2de737dbaa" providerId="ADAL" clId="{22892C05-1F89-436D-9E69-8DDECF8B3128}" dt="2026-05-19T08:07:03.852" v="367"/>
        <pc:sldMkLst>
          <pc:docMk/>
          <pc:sldMk cId="0" sldId="328"/>
        </pc:sldMkLst>
        <pc:spChg chg="del">
          <ac:chgData name="Antonia Nikolaidou" userId="bce886da-b157-40f2-95e7-5a2de737dbaa" providerId="ADAL" clId="{22892C05-1F89-436D-9E69-8DDECF8B3128}" dt="2026-05-19T08:06:59.825" v="363" actId="478"/>
          <ac:spMkLst>
            <pc:docMk/>
            <pc:sldMk cId="0" sldId="328"/>
            <ac:spMk id="5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7:00.471" v="364" actId="478"/>
          <ac:spMkLst>
            <pc:docMk/>
            <pc:sldMk cId="0" sldId="328"/>
            <ac:spMk id="6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7:01.796" v="365" actId="478"/>
          <ac:spMkLst>
            <pc:docMk/>
            <pc:sldMk cId="0" sldId="328"/>
            <ac:spMk id="29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7:03.852" v="367"/>
          <ac:spMkLst>
            <pc:docMk/>
            <pc:sldMk cId="0" sldId="328"/>
            <ac:spMk id="31" creationId="{6856D8FD-4BB2-A8B9-F734-55F1453B8183}"/>
          </ac:spMkLst>
        </pc:spChg>
        <pc:spChg chg="mod">
          <ac:chgData name="Antonia Nikolaidou" userId="bce886da-b157-40f2-95e7-5a2de737dbaa" providerId="ADAL" clId="{22892C05-1F89-436D-9E69-8DDECF8B3128}" dt="2026-05-19T08:07:03.852" v="367"/>
          <ac:spMkLst>
            <pc:docMk/>
            <pc:sldMk cId="0" sldId="328"/>
            <ac:spMk id="32" creationId="{B16D3D39-1C5D-8802-DCE2-F9028A5786F5}"/>
          </ac:spMkLst>
        </pc:spChg>
        <pc:spChg chg="add mod">
          <ac:chgData name="Antonia Nikolaidou" userId="bce886da-b157-40f2-95e7-5a2de737dbaa" providerId="ADAL" clId="{22892C05-1F89-436D-9E69-8DDECF8B3128}" dt="2026-05-19T08:07:03.852" v="367"/>
          <ac:spMkLst>
            <pc:docMk/>
            <pc:sldMk cId="0" sldId="328"/>
            <ac:spMk id="33" creationId="{BA203427-72A0-50DB-676E-9E10D6661537}"/>
          </ac:spMkLst>
        </pc:spChg>
        <pc:spChg chg="add mod">
          <ac:chgData name="Antonia Nikolaidou" userId="bce886da-b157-40f2-95e7-5a2de737dbaa" providerId="ADAL" clId="{22892C05-1F89-436D-9E69-8DDECF8B3128}" dt="2026-05-19T08:07:03.852" v="367"/>
          <ac:spMkLst>
            <pc:docMk/>
            <pc:sldMk cId="0" sldId="328"/>
            <ac:spMk id="34" creationId="{7EF2C64E-3964-4B80-0134-F6FC815BBF8D}"/>
          </ac:spMkLst>
        </pc:spChg>
        <pc:grpChg chg="del">
          <ac:chgData name="Antonia Nikolaidou" userId="bce886da-b157-40f2-95e7-5a2de737dbaa" providerId="ADAL" clId="{22892C05-1F89-436D-9E69-8DDECF8B3128}" dt="2026-05-19T08:07:02.619" v="366" actId="478"/>
          <ac:grpSpMkLst>
            <pc:docMk/>
            <pc:sldMk cId="0" sldId="328"/>
            <ac:grpSpMk id="2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7:03.852" v="367"/>
          <ac:grpSpMkLst>
            <pc:docMk/>
            <pc:sldMk cId="0" sldId="328"/>
            <ac:grpSpMk id="30" creationId="{F43CD7C9-EA33-4D5F-4CB6-F0B61D0B1F0C}"/>
          </ac:grpSpMkLst>
        </pc:grpChg>
      </pc:sldChg>
      <pc:sldChg chg="addSp delSp modSp mod">
        <pc:chgData name="Antonia Nikolaidou" userId="bce886da-b157-40f2-95e7-5a2de737dbaa" providerId="ADAL" clId="{22892C05-1F89-436D-9E69-8DDECF8B3128}" dt="2026-05-19T08:07:12.523" v="372" actId="478"/>
        <pc:sldMkLst>
          <pc:docMk/>
          <pc:sldMk cId="0" sldId="329"/>
        </pc:sldMkLst>
        <pc:spChg chg="del">
          <ac:chgData name="Antonia Nikolaidou" userId="bce886da-b157-40f2-95e7-5a2de737dbaa" providerId="ADAL" clId="{22892C05-1F89-436D-9E69-8DDECF8B3128}" dt="2026-05-19T08:07:07.757" v="369" actId="478"/>
          <ac:spMkLst>
            <pc:docMk/>
            <pc:sldMk cId="0" sldId="329"/>
            <ac:spMk id="5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7:07.098" v="368" actId="478"/>
          <ac:spMkLst>
            <pc:docMk/>
            <pc:sldMk cId="0" sldId="329"/>
            <ac:spMk id="6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7:12.523" v="372" actId="478"/>
          <ac:spMkLst>
            <pc:docMk/>
            <pc:sldMk cId="0" sldId="329"/>
            <ac:spMk id="56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7:09.661" v="371"/>
          <ac:spMkLst>
            <pc:docMk/>
            <pc:sldMk cId="0" sldId="329"/>
            <ac:spMk id="58" creationId="{7D15A1D9-E450-DF7C-0557-9FBDE6C79E30}"/>
          </ac:spMkLst>
        </pc:spChg>
        <pc:spChg chg="mod">
          <ac:chgData name="Antonia Nikolaidou" userId="bce886da-b157-40f2-95e7-5a2de737dbaa" providerId="ADAL" clId="{22892C05-1F89-436D-9E69-8DDECF8B3128}" dt="2026-05-19T08:07:09.661" v="371"/>
          <ac:spMkLst>
            <pc:docMk/>
            <pc:sldMk cId="0" sldId="329"/>
            <ac:spMk id="59" creationId="{AD490917-C90D-55C7-AABB-1E7D3E2BC54F}"/>
          </ac:spMkLst>
        </pc:spChg>
        <pc:spChg chg="add mod">
          <ac:chgData name="Antonia Nikolaidou" userId="bce886da-b157-40f2-95e7-5a2de737dbaa" providerId="ADAL" clId="{22892C05-1F89-436D-9E69-8DDECF8B3128}" dt="2026-05-19T08:07:09.661" v="371"/>
          <ac:spMkLst>
            <pc:docMk/>
            <pc:sldMk cId="0" sldId="329"/>
            <ac:spMk id="60" creationId="{65AE3CEC-7122-F60A-0879-ADDDBC379783}"/>
          </ac:spMkLst>
        </pc:spChg>
        <pc:spChg chg="add mod">
          <ac:chgData name="Antonia Nikolaidou" userId="bce886da-b157-40f2-95e7-5a2de737dbaa" providerId="ADAL" clId="{22892C05-1F89-436D-9E69-8DDECF8B3128}" dt="2026-05-19T08:07:09.661" v="371"/>
          <ac:spMkLst>
            <pc:docMk/>
            <pc:sldMk cId="0" sldId="329"/>
            <ac:spMk id="61" creationId="{E5C8E39A-3CFD-A1F5-C42A-9BF20DDD1EE7}"/>
          </ac:spMkLst>
        </pc:spChg>
        <pc:grpChg chg="del">
          <ac:chgData name="Antonia Nikolaidou" userId="bce886da-b157-40f2-95e7-5a2de737dbaa" providerId="ADAL" clId="{22892C05-1F89-436D-9E69-8DDECF8B3128}" dt="2026-05-19T08:07:08.625" v="370" actId="478"/>
          <ac:grpSpMkLst>
            <pc:docMk/>
            <pc:sldMk cId="0" sldId="329"/>
            <ac:grpSpMk id="2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7:09.661" v="371"/>
          <ac:grpSpMkLst>
            <pc:docMk/>
            <pc:sldMk cId="0" sldId="329"/>
            <ac:grpSpMk id="57" creationId="{47D58FAD-E8B1-8D27-75DC-55AE1CC6282C}"/>
          </ac:grpSpMkLst>
        </pc:grpChg>
      </pc:sldChg>
      <pc:sldChg chg="addSp delSp modSp del mod">
        <pc:chgData name="Antonia Nikolaidou" userId="bce886da-b157-40f2-95e7-5a2de737dbaa" providerId="ADAL" clId="{22892C05-1F89-436D-9E69-8DDECF8B3128}" dt="2026-05-19T08:55:25.794" v="446" actId="47"/>
        <pc:sldMkLst>
          <pc:docMk/>
          <pc:sldMk cId="0" sldId="330"/>
        </pc:sldMkLst>
        <pc:spChg chg="del">
          <ac:chgData name="Antonia Nikolaidou" userId="bce886da-b157-40f2-95e7-5a2de737dbaa" providerId="ADAL" clId="{22892C05-1F89-436D-9E69-8DDECF8B3128}" dt="2026-05-19T08:07:19.274" v="376" actId="478"/>
          <ac:spMkLst>
            <pc:docMk/>
            <pc:sldMk cId="0" sldId="330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7:17.211" v="374" actId="478"/>
          <ac:spMkLst>
            <pc:docMk/>
            <pc:sldMk cId="0" sldId="330"/>
            <ac:spMk id="6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7:16.656" v="373" actId="478"/>
          <ac:spMkLst>
            <pc:docMk/>
            <pc:sldMk cId="0" sldId="330"/>
            <ac:spMk id="7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8:07:23.055" v="380"/>
          <ac:spMkLst>
            <pc:docMk/>
            <pc:sldMk cId="0" sldId="330"/>
            <ac:spMk id="8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7:24.163" v="381"/>
          <ac:spMkLst>
            <pc:docMk/>
            <pc:sldMk cId="0" sldId="330"/>
            <ac:spMk id="53" creationId="{63E376A3-08D7-78C6-5C1A-9690B7681631}"/>
          </ac:spMkLst>
        </pc:spChg>
        <pc:spChg chg="mod">
          <ac:chgData name="Antonia Nikolaidou" userId="bce886da-b157-40f2-95e7-5a2de737dbaa" providerId="ADAL" clId="{22892C05-1F89-436D-9E69-8DDECF8B3128}" dt="2026-05-19T08:07:24.163" v="381"/>
          <ac:spMkLst>
            <pc:docMk/>
            <pc:sldMk cId="0" sldId="330"/>
            <ac:spMk id="54" creationId="{BB2E09DA-55C2-F5D8-78DD-88A88D256346}"/>
          </ac:spMkLst>
        </pc:spChg>
        <pc:spChg chg="add mod">
          <ac:chgData name="Antonia Nikolaidou" userId="bce886da-b157-40f2-95e7-5a2de737dbaa" providerId="ADAL" clId="{22892C05-1F89-436D-9E69-8DDECF8B3128}" dt="2026-05-19T08:07:24.163" v="381"/>
          <ac:spMkLst>
            <pc:docMk/>
            <pc:sldMk cId="0" sldId="330"/>
            <ac:spMk id="55" creationId="{46AEA8BB-7627-9A7C-DCEC-9843F5143C9A}"/>
          </ac:spMkLst>
        </pc:spChg>
        <pc:spChg chg="add mod">
          <ac:chgData name="Antonia Nikolaidou" userId="bce886da-b157-40f2-95e7-5a2de737dbaa" providerId="ADAL" clId="{22892C05-1F89-436D-9E69-8DDECF8B3128}" dt="2026-05-19T08:07:24.163" v="381"/>
          <ac:spMkLst>
            <pc:docMk/>
            <pc:sldMk cId="0" sldId="330"/>
            <ac:spMk id="56" creationId="{F57B4D56-B492-2851-75A0-378B533E1CDA}"/>
          </ac:spMkLst>
        </pc:spChg>
        <pc:grpChg chg="del">
          <ac:chgData name="Antonia Nikolaidou" userId="bce886da-b157-40f2-95e7-5a2de737dbaa" providerId="ADAL" clId="{22892C05-1F89-436D-9E69-8DDECF8B3128}" dt="2026-05-19T08:07:18.486" v="375" actId="478"/>
          <ac:grpSpMkLst>
            <pc:docMk/>
            <pc:sldMk cId="0" sldId="330"/>
            <ac:grpSpMk id="3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7:24.163" v="381"/>
          <ac:grpSpMkLst>
            <pc:docMk/>
            <pc:sldMk cId="0" sldId="330"/>
            <ac:grpSpMk id="52" creationId="{7BFF5170-EAE8-057D-EB5F-0D5668790976}"/>
          </ac:grpSpMkLst>
        </pc:grpChg>
      </pc:sldChg>
      <pc:sldChg chg="del">
        <pc:chgData name="Antonia Nikolaidou" userId="bce886da-b157-40f2-95e7-5a2de737dbaa" providerId="ADAL" clId="{22892C05-1F89-436D-9E69-8DDECF8B3128}" dt="2026-05-19T07:57:44.546" v="105" actId="47"/>
        <pc:sldMkLst>
          <pc:docMk/>
          <pc:sldMk cId="0" sldId="331"/>
        </pc:sldMkLst>
      </pc:sldChg>
      <pc:sldChg chg="del">
        <pc:chgData name="Antonia Nikolaidou" userId="bce886da-b157-40f2-95e7-5a2de737dbaa" providerId="ADAL" clId="{22892C05-1F89-436D-9E69-8DDECF8B3128}" dt="2026-05-19T07:57:45.220" v="106" actId="47"/>
        <pc:sldMkLst>
          <pc:docMk/>
          <pc:sldMk cId="0" sldId="332"/>
        </pc:sldMkLst>
      </pc:sldChg>
      <pc:sldChg chg="addSp delSp modSp mod">
        <pc:chgData name="Antonia Nikolaidou" userId="bce886da-b157-40f2-95e7-5a2de737dbaa" providerId="ADAL" clId="{22892C05-1F89-436D-9E69-8DDECF8B3128}" dt="2026-05-19T08:07:33.266" v="387"/>
        <pc:sldMkLst>
          <pc:docMk/>
          <pc:sldMk cId="0" sldId="333"/>
        </pc:sldMkLst>
        <pc:spChg chg="del">
          <ac:chgData name="Antonia Nikolaidou" userId="bce886da-b157-40f2-95e7-5a2de737dbaa" providerId="ADAL" clId="{22892C05-1F89-436D-9E69-8DDECF8B3128}" dt="2026-05-19T08:07:31.970" v="386" actId="478"/>
          <ac:spMkLst>
            <pc:docMk/>
            <pc:sldMk cId="0" sldId="333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7:28.776" v="383" actId="478"/>
          <ac:spMkLst>
            <pc:docMk/>
            <pc:sldMk cId="0" sldId="333"/>
            <ac:spMk id="6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7:28.126" v="382" actId="478"/>
          <ac:spMkLst>
            <pc:docMk/>
            <pc:sldMk cId="0" sldId="333"/>
            <ac:spMk id="7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7:31.208" v="385" actId="478"/>
          <ac:spMkLst>
            <pc:docMk/>
            <pc:sldMk cId="0" sldId="333"/>
            <ac:spMk id="8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07:33.266" v="387"/>
          <ac:spMkLst>
            <pc:docMk/>
            <pc:sldMk cId="0" sldId="333"/>
            <ac:spMk id="87" creationId="{9A87CEF7-2843-A5CA-6C58-24C57942E303}"/>
          </ac:spMkLst>
        </pc:spChg>
        <pc:spChg chg="mod">
          <ac:chgData name="Antonia Nikolaidou" userId="bce886da-b157-40f2-95e7-5a2de737dbaa" providerId="ADAL" clId="{22892C05-1F89-436D-9E69-8DDECF8B3128}" dt="2026-05-19T08:07:33.266" v="387"/>
          <ac:spMkLst>
            <pc:docMk/>
            <pc:sldMk cId="0" sldId="333"/>
            <ac:spMk id="88" creationId="{7A7AC537-229A-1ACE-D227-D8A0D003E9D1}"/>
          </ac:spMkLst>
        </pc:spChg>
        <pc:spChg chg="add mod">
          <ac:chgData name="Antonia Nikolaidou" userId="bce886da-b157-40f2-95e7-5a2de737dbaa" providerId="ADAL" clId="{22892C05-1F89-436D-9E69-8DDECF8B3128}" dt="2026-05-19T08:07:33.266" v="387"/>
          <ac:spMkLst>
            <pc:docMk/>
            <pc:sldMk cId="0" sldId="333"/>
            <ac:spMk id="89" creationId="{6EF59579-081C-D90E-F39E-CB282217F86D}"/>
          </ac:spMkLst>
        </pc:spChg>
        <pc:spChg chg="add mod">
          <ac:chgData name="Antonia Nikolaidou" userId="bce886da-b157-40f2-95e7-5a2de737dbaa" providerId="ADAL" clId="{22892C05-1F89-436D-9E69-8DDECF8B3128}" dt="2026-05-19T08:07:33.266" v="387"/>
          <ac:spMkLst>
            <pc:docMk/>
            <pc:sldMk cId="0" sldId="333"/>
            <ac:spMk id="90" creationId="{BD747C81-4BBD-F4D3-BC93-DC706CE8899C}"/>
          </ac:spMkLst>
        </pc:spChg>
        <pc:grpChg chg="del">
          <ac:chgData name="Antonia Nikolaidou" userId="bce886da-b157-40f2-95e7-5a2de737dbaa" providerId="ADAL" clId="{22892C05-1F89-436D-9E69-8DDECF8B3128}" dt="2026-05-19T08:07:29.735" v="384" actId="478"/>
          <ac:grpSpMkLst>
            <pc:docMk/>
            <pc:sldMk cId="0" sldId="333"/>
            <ac:grpSpMk id="3" creationId="{00000000-0000-0000-0000-000000000000}"/>
          </ac:grpSpMkLst>
        </pc:grpChg>
        <pc:grpChg chg="add mod">
          <ac:chgData name="Antonia Nikolaidou" userId="bce886da-b157-40f2-95e7-5a2de737dbaa" providerId="ADAL" clId="{22892C05-1F89-436D-9E69-8DDECF8B3128}" dt="2026-05-19T08:07:33.266" v="387"/>
          <ac:grpSpMkLst>
            <pc:docMk/>
            <pc:sldMk cId="0" sldId="333"/>
            <ac:grpSpMk id="86" creationId="{B1F2A6A1-3122-9960-C2FB-1E5C56F08A7E}"/>
          </ac:grpSpMkLst>
        </pc:grpChg>
      </pc:sldChg>
      <pc:sldChg chg="delSp modSp mod">
        <pc:chgData name="Antonia Nikolaidou" userId="bce886da-b157-40f2-95e7-5a2de737dbaa" providerId="ADAL" clId="{22892C05-1F89-436D-9E69-8DDECF8B3128}" dt="2026-05-19T08:55:34.736" v="447" actId="404"/>
        <pc:sldMkLst>
          <pc:docMk/>
          <pc:sldMk cId="0" sldId="334"/>
        </pc:sldMkLst>
        <pc:spChg chg="del">
          <ac:chgData name="Antonia Nikolaidou" userId="bce886da-b157-40f2-95e7-5a2de737dbaa" providerId="ADAL" clId="{22892C05-1F89-436D-9E69-8DDECF8B3128}" dt="2026-05-19T07:58:03.335" v="115" actId="478"/>
          <ac:spMkLst>
            <pc:docMk/>
            <pc:sldMk cId="0" sldId="334"/>
            <ac:spMk id="2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7:58:02.853" v="114" actId="478"/>
          <ac:spMkLst>
            <pc:docMk/>
            <pc:sldMk cId="0" sldId="334"/>
            <ac:spMk id="3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55:34.736" v="447" actId="404"/>
          <ac:spMkLst>
            <pc:docMk/>
            <pc:sldMk cId="0" sldId="334"/>
            <ac:spMk id="4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7:58:05.739" v="117" actId="478"/>
          <ac:spMkLst>
            <pc:docMk/>
            <pc:sldMk cId="0" sldId="334"/>
            <ac:spMk id="5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7:58:04.639" v="116" actId="478"/>
          <ac:spMkLst>
            <pc:docMk/>
            <pc:sldMk cId="0" sldId="334"/>
            <ac:spMk id="6" creationId="{00000000-0000-0000-0000-000000000000}"/>
          </ac:spMkLst>
        </pc:spChg>
        <pc:spChg chg="del topLvl">
          <ac:chgData name="Antonia Nikolaidou" userId="bce886da-b157-40f2-95e7-5a2de737dbaa" providerId="ADAL" clId="{22892C05-1F89-436D-9E69-8DDECF8B3128}" dt="2026-05-19T07:58:09.615" v="119" actId="478"/>
          <ac:spMkLst>
            <pc:docMk/>
            <pc:sldMk cId="0" sldId="334"/>
            <ac:spMk id="8" creationId="{00000000-0000-0000-0000-000000000000}"/>
          </ac:spMkLst>
        </pc:spChg>
        <pc:spChg chg="topLvl">
          <ac:chgData name="Antonia Nikolaidou" userId="bce886da-b157-40f2-95e7-5a2de737dbaa" providerId="ADAL" clId="{22892C05-1F89-436D-9E69-8DDECF8B3128}" dt="2026-05-19T07:58:09.615" v="119" actId="478"/>
          <ac:spMkLst>
            <pc:docMk/>
            <pc:sldMk cId="0" sldId="334"/>
            <ac:spMk id="9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7:58:07.469" v="118" actId="478"/>
          <ac:spMkLst>
            <pc:docMk/>
            <pc:sldMk cId="0" sldId="334"/>
            <ac:spMk id="10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7:58:13.661" v="123"/>
          <ac:spMkLst>
            <pc:docMk/>
            <pc:sldMk cId="0" sldId="334"/>
            <ac:spMk id="11" creationId="{00000000-0000-0000-0000-000000000000}"/>
          </ac:spMkLst>
        </pc:spChg>
        <pc:grpChg chg="del">
          <ac:chgData name="Antonia Nikolaidou" userId="bce886da-b157-40f2-95e7-5a2de737dbaa" providerId="ADAL" clId="{22892C05-1F89-436D-9E69-8DDECF8B3128}" dt="2026-05-19T07:58:09.615" v="119" actId="478"/>
          <ac:grpSpMkLst>
            <pc:docMk/>
            <pc:sldMk cId="0" sldId="334"/>
            <ac:grpSpMk id="7" creationId="{00000000-0000-0000-0000-000000000000}"/>
          </ac:grpSpMkLst>
        </pc:grpChg>
      </pc:sldChg>
      <pc:sldChg chg="del">
        <pc:chgData name="Antonia Nikolaidou" userId="bce886da-b157-40f2-95e7-5a2de737dbaa" providerId="ADAL" clId="{22892C05-1F89-436D-9E69-8DDECF8B3128}" dt="2026-05-19T07:57:54.107" v="110" actId="47"/>
        <pc:sldMkLst>
          <pc:docMk/>
          <pc:sldMk cId="0" sldId="335"/>
        </pc:sldMkLst>
      </pc:sldChg>
      <pc:sldChg chg="delSp modSp mod">
        <pc:chgData name="Antonia Nikolaidou" userId="bce886da-b157-40f2-95e7-5a2de737dbaa" providerId="ADAL" clId="{22892C05-1F89-436D-9E69-8DDECF8B3128}" dt="2026-05-19T08:07:53.094" v="393" actId="732"/>
        <pc:sldMkLst>
          <pc:docMk/>
          <pc:sldMk cId="0" sldId="336"/>
        </pc:sldMkLst>
        <pc:spChg chg="mod modCrop">
          <ac:chgData name="Antonia Nikolaidou" userId="bce886da-b157-40f2-95e7-5a2de737dbaa" providerId="ADAL" clId="{22892C05-1F89-436D-9E69-8DDECF8B3128}" dt="2026-05-19T08:07:53.094" v="393" actId="732"/>
          <ac:spMkLst>
            <pc:docMk/>
            <pc:sldMk cId="0" sldId="336"/>
            <ac:spMk id="2" creationId="{00000000-0000-0000-0000-000000000000}"/>
          </ac:spMkLst>
        </pc:spChg>
        <pc:spChg chg="mod modCrop">
          <ac:chgData name="Antonia Nikolaidou" userId="bce886da-b157-40f2-95e7-5a2de737dbaa" providerId="ADAL" clId="{22892C05-1F89-436D-9E69-8DDECF8B3128}" dt="2026-05-19T08:07:46.501" v="392" actId="732"/>
          <ac:spMkLst>
            <pc:docMk/>
            <pc:sldMk cId="0" sldId="336"/>
            <ac:spMk id="3" creationId="{00000000-0000-0000-0000-000000000000}"/>
          </ac:spMkLst>
        </pc:spChg>
        <pc:spChg chg="del mod">
          <ac:chgData name="Antonia Nikolaidou" userId="bce886da-b157-40f2-95e7-5a2de737dbaa" providerId="ADAL" clId="{22892C05-1F89-436D-9E69-8DDECF8B3128}" dt="2026-05-19T08:07:40.191" v="391"/>
          <ac:spMkLst>
            <pc:docMk/>
            <pc:sldMk cId="0" sldId="336"/>
            <ac:spMk id="55" creationId="{00000000-0000-0000-0000-000000000000}"/>
          </ac:spMkLst>
        </pc:spChg>
      </pc:sldChg>
      <pc:sldChg chg="del">
        <pc:chgData name="Antonia Nikolaidou" userId="bce886da-b157-40f2-95e7-5a2de737dbaa" providerId="ADAL" clId="{22892C05-1F89-436D-9E69-8DDECF8B3128}" dt="2026-05-19T07:57:55.689" v="111" actId="47"/>
        <pc:sldMkLst>
          <pc:docMk/>
          <pc:sldMk cId="0" sldId="337"/>
        </pc:sldMkLst>
      </pc:sldChg>
      <pc:sldChg chg="delSp modSp mod">
        <pc:chgData name="Antonia Nikolaidou" userId="bce886da-b157-40f2-95e7-5a2de737dbaa" providerId="ADAL" clId="{22892C05-1F89-436D-9E69-8DDECF8B3128}" dt="2026-05-19T08:56:14.261" v="452" actId="14100"/>
        <pc:sldMkLst>
          <pc:docMk/>
          <pc:sldMk cId="0" sldId="338"/>
        </pc:sldMkLst>
        <pc:spChg chg="mod modCrop">
          <ac:chgData name="Antonia Nikolaidou" userId="bce886da-b157-40f2-95e7-5a2de737dbaa" providerId="ADAL" clId="{22892C05-1F89-436D-9E69-8DDECF8B3128}" dt="2026-05-19T08:08:07.151" v="396" actId="732"/>
          <ac:spMkLst>
            <pc:docMk/>
            <pc:sldMk cId="0" sldId="338"/>
            <ac:spMk id="2" creationId="{00000000-0000-0000-0000-000000000000}"/>
          </ac:spMkLst>
        </pc:spChg>
        <pc:spChg chg="mod modCrop">
          <ac:chgData name="Antonia Nikolaidou" userId="bce886da-b157-40f2-95e7-5a2de737dbaa" providerId="ADAL" clId="{22892C05-1F89-436D-9E69-8DDECF8B3128}" dt="2026-05-19T08:08:03.506" v="395" actId="732"/>
          <ac:spMkLst>
            <pc:docMk/>
            <pc:sldMk cId="0" sldId="338"/>
            <ac:spMk id="3" creationId="{00000000-0000-0000-0000-000000000000}"/>
          </ac:spMkLst>
        </pc:spChg>
        <pc:spChg chg="mod">
          <ac:chgData name="Antonia Nikolaidou" userId="bce886da-b157-40f2-95e7-5a2de737dbaa" providerId="ADAL" clId="{22892C05-1F89-436D-9E69-8DDECF8B3128}" dt="2026-05-19T08:56:14.261" v="452" actId="14100"/>
          <ac:spMkLst>
            <pc:docMk/>
            <pc:sldMk cId="0" sldId="338"/>
            <ac:spMk id="46" creationId="{00000000-0000-0000-0000-000000000000}"/>
          </ac:spMkLst>
        </pc:spChg>
        <pc:spChg chg="del">
          <ac:chgData name="Antonia Nikolaidou" userId="bce886da-b157-40f2-95e7-5a2de737dbaa" providerId="ADAL" clId="{22892C05-1F89-436D-9E69-8DDECF8B3128}" dt="2026-05-19T08:07:57.513" v="394" actId="478"/>
          <ac:spMkLst>
            <pc:docMk/>
            <pc:sldMk cId="0" sldId="338"/>
            <ac:spMk id="48" creationId="{00000000-0000-0000-0000-000000000000}"/>
          </ac:spMkLst>
        </pc:spChg>
      </pc:sldChg>
      <pc:sldChg chg="del">
        <pc:chgData name="Antonia Nikolaidou" userId="bce886da-b157-40f2-95e7-5a2de737dbaa" providerId="ADAL" clId="{22892C05-1F89-436D-9E69-8DDECF8B3128}" dt="2026-05-19T07:57:56.675" v="112" actId="47"/>
        <pc:sldMkLst>
          <pc:docMk/>
          <pc:sldMk cId="0" sldId="339"/>
        </pc:sldMkLst>
      </pc:sldChg>
      <pc:sldChg chg="del">
        <pc:chgData name="Antonia Nikolaidou" userId="bce886da-b157-40f2-95e7-5a2de737dbaa" providerId="ADAL" clId="{22892C05-1F89-436D-9E69-8DDECF8B3128}" dt="2026-05-19T07:57:57.569" v="113" actId="47"/>
        <pc:sldMkLst>
          <pc:docMk/>
          <pc:sldMk cId="0" sldId="340"/>
        </pc:sldMkLst>
      </pc:sldChg>
      <pc:sldChg chg="modSp add mod">
        <pc:chgData name="Antonia Nikolaidou" userId="bce886da-b157-40f2-95e7-5a2de737dbaa" providerId="ADAL" clId="{22892C05-1F89-436D-9E69-8DDECF8B3128}" dt="2026-05-19T08:48:04.755" v="411" actId="255"/>
        <pc:sldMkLst>
          <pc:docMk/>
          <pc:sldMk cId="0" sldId="341"/>
        </pc:sldMkLst>
        <pc:spChg chg="mod">
          <ac:chgData name="Antonia Nikolaidou" userId="bce886da-b157-40f2-95e7-5a2de737dbaa" providerId="ADAL" clId="{22892C05-1F89-436D-9E69-8DDECF8B3128}" dt="2026-05-19T08:48:04.755" v="411" actId="255"/>
          <ac:spMkLst>
            <pc:docMk/>
            <pc:sldMk cId="0" sldId="341"/>
            <ac:spMk id="4" creationId="{ECEDB0D8-75DE-5014-2469-BBBE638A989C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49:05.115" v="413" actId="255"/>
        <pc:sldMkLst>
          <pc:docMk/>
          <pc:sldMk cId="0" sldId="342"/>
        </pc:sldMkLst>
        <pc:spChg chg="mod">
          <ac:chgData name="Antonia Nikolaidou" userId="bce886da-b157-40f2-95e7-5a2de737dbaa" providerId="ADAL" clId="{22892C05-1F89-436D-9E69-8DDECF8B3128}" dt="2026-05-19T08:49:05.115" v="413" actId="255"/>
          <ac:spMkLst>
            <pc:docMk/>
            <pc:sldMk cId="0" sldId="342"/>
            <ac:spMk id="4" creationId="{ECEDB0D8-75DE-5014-2469-BBBE638A989C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49:11.075" v="414" actId="255"/>
        <pc:sldMkLst>
          <pc:docMk/>
          <pc:sldMk cId="760922904" sldId="343"/>
        </pc:sldMkLst>
        <pc:spChg chg="mod">
          <ac:chgData name="Antonia Nikolaidou" userId="bce886da-b157-40f2-95e7-5a2de737dbaa" providerId="ADAL" clId="{22892C05-1F89-436D-9E69-8DDECF8B3128}" dt="2026-05-19T08:49:11.075" v="414" actId="255"/>
          <ac:spMkLst>
            <pc:docMk/>
            <pc:sldMk cId="760922904" sldId="343"/>
            <ac:spMk id="4" creationId="{DECBB7AB-A9B5-1966-D388-D927DE4E968B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49:15.898" v="415" actId="255"/>
        <pc:sldMkLst>
          <pc:docMk/>
          <pc:sldMk cId="0" sldId="344"/>
        </pc:sldMkLst>
        <pc:spChg chg="mod">
          <ac:chgData name="Antonia Nikolaidou" userId="bce886da-b157-40f2-95e7-5a2de737dbaa" providerId="ADAL" clId="{22892C05-1F89-436D-9E69-8DDECF8B3128}" dt="2026-05-19T08:49:15.898" v="415" actId="255"/>
          <ac:spMkLst>
            <pc:docMk/>
            <pc:sldMk cId="0" sldId="344"/>
            <ac:spMk id="2" creationId="{F9B4F296-504B-E5EC-6BC8-5636EC5AA210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49:44.937" v="418" actId="255"/>
        <pc:sldMkLst>
          <pc:docMk/>
          <pc:sldMk cId="3099298790" sldId="345"/>
        </pc:sldMkLst>
        <pc:spChg chg="mod">
          <ac:chgData name="Antonia Nikolaidou" userId="bce886da-b157-40f2-95e7-5a2de737dbaa" providerId="ADAL" clId="{22892C05-1F89-436D-9E69-8DDECF8B3128}" dt="2026-05-19T08:49:44.937" v="418" actId="255"/>
          <ac:spMkLst>
            <pc:docMk/>
            <pc:sldMk cId="3099298790" sldId="345"/>
            <ac:spMk id="2" creationId="{A2F61567-35FD-F7C3-F864-BB43C3DBDE7A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51:46.524" v="422" actId="255"/>
        <pc:sldMkLst>
          <pc:docMk/>
          <pc:sldMk cId="1051627133" sldId="346"/>
        </pc:sldMkLst>
        <pc:spChg chg="mod">
          <ac:chgData name="Antonia Nikolaidou" userId="bce886da-b157-40f2-95e7-5a2de737dbaa" providerId="ADAL" clId="{22892C05-1F89-436D-9E69-8DDECF8B3128}" dt="2026-05-19T08:51:46.524" v="422" actId="255"/>
          <ac:spMkLst>
            <pc:docMk/>
            <pc:sldMk cId="1051627133" sldId="346"/>
            <ac:spMk id="2" creationId="{78D40D8B-F202-8CB0-234B-EB9199C4BDCD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51:56.448" v="423" actId="255"/>
        <pc:sldMkLst>
          <pc:docMk/>
          <pc:sldMk cId="0" sldId="347"/>
        </pc:sldMkLst>
        <pc:spChg chg="mod">
          <ac:chgData name="Antonia Nikolaidou" userId="bce886da-b157-40f2-95e7-5a2de737dbaa" providerId="ADAL" clId="{22892C05-1F89-436D-9E69-8DDECF8B3128}" dt="2026-05-19T08:51:56.448" v="423" actId="255"/>
          <ac:spMkLst>
            <pc:docMk/>
            <pc:sldMk cId="0" sldId="347"/>
            <ac:spMk id="5" creationId="{507DFE25-4EB5-D780-A2C9-A572EDBB1318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52:10.965" v="424" actId="255"/>
        <pc:sldMkLst>
          <pc:docMk/>
          <pc:sldMk cId="2663266852" sldId="348"/>
        </pc:sldMkLst>
        <pc:spChg chg="mod">
          <ac:chgData name="Antonia Nikolaidou" userId="bce886da-b157-40f2-95e7-5a2de737dbaa" providerId="ADAL" clId="{22892C05-1F89-436D-9E69-8DDECF8B3128}" dt="2026-05-19T08:52:10.965" v="424" actId="255"/>
          <ac:spMkLst>
            <pc:docMk/>
            <pc:sldMk cId="2663266852" sldId="348"/>
            <ac:spMk id="5" creationId="{04DDC279-0B80-A571-A85A-0B3D2791148D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52:19.049" v="429" actId="255"/>
        <pc:sldMkLst>
          <pc:docMk/>
          <pc:sldMk cId="197815421" sldId="349"/>
        </pc:sldMkLst>
        <pc:spChg chg="mod">
          <ac:chgData name="Antonia Nikolaidou" userId="bce886da-b157-40f2-95e7-5a2de737dbaa" providerId="ADAL" clId="{22892C05-1F89-436D-9E69-8DDECF8B3128}" dt="2026-05-19T08:52:19.049" v="429" actId="255"/>
          <ac:spMkLst>
            <pc:docMk/>
            <pc:sldMk cId="197815421" sldId="349"/>
            <ac:spMk id="5" creationId="{DD3F3843-7563-D79D-45A5-A8CE6CC0D783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52:28.482" v="430" actId="255"/>
        <pc:sldMkLst>
          <pc:docMk/>
          <pc:sldMk cId="0" sldId="350"/>
        </pc:sldMkLst>
        <pc:spChg chg="mod">
          <ac:chgData name="Antonia Nikolaidou" userId="bce886da-b157-40f2-95e7-5a2de737dbaa" providerId="ADAL" clId="{22892C05-1F89-436D-9E69-8DDECF8B3128}" dt="2026-05-19T08:52:28.482" v="430" actId="255"/>
          <ac:spMkLst>
            <pc:docMk/>
            <pc:sldMk cId="0" sldId="350"/>
            <ac:spMk id="5" creationId="{9D145D46-CEA7-6F58-2BD8-E2E9277FA146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52:37.021" v="431" actId="255"/>
        <pc:sldMkLst>
          <pc:docMk/>
          <pc:sldMk cId="957741679" sldId="351"/>
        </pc:sldMkLst>
        <pc:spChg chg="mod">
          <ac:chgData name="Antonia Nikolaidou" userId="bce886da-b157-40f2-95e7-5a2de737dbaa" providerId="ADAL" clId="{22892C05-1F89-436D-9E69-8DDECF8B3128}" dt="2026-05-19T08:52:37.021" v="431" actId="255"/>
          <ac:spMkLst>
            <pc:docMk/>
            <pc:sldMk cId="957741679" sldId="351"/>
            <ac:spMk id="5" creationId="{D06C39B2-6539-EC19-E005-FCD0253CC0DD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52:46.788" v="432" actId="255"/>
        <pc:sldMkLst>
          <pc:docMk/>
          <pc:sldMk cId="1152122284" sldId="352"/>
        </pc:sldMkLst>
        <pc:spChg chg="mod">
          <ac:chgData name="Antonia Nikolaidou" userId="bce886da-b157-40f2-95e7-5a2de737dbaa" providerId="ADAL" clId="{22892C05-1F89-436D-9E69-8DDECF8B3128}" dt="2026-05-19T08:52:46.788" v="432" actId="255"/>
          <ac:spMkLst>
            <pc:docMk/>
            <pc:sldMk cId="1152122284" sldId="352"/>
            <ac:spMk id="5" creationId="{585FCD38-66BB-E9B3-E161-280A24FAFA51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52:58.687" v="435" actId="12788"/>
        <pc:sldMkLst>
          <pc:docMk/>
          <pc:sldMk cId="0" sldId="353"/>
        </pc:sldMkLst>
        <pc:spChg chg="mod">
          <ac:chgData name="Antonia Nikolaidou" userId="bce886da-b157-40f2-95e7-5a2de737dbaa" providerId="ADAL" clId="{22892C05-1F89-436D-9E69-8DDECF8B3128}" dt="2026-05-19T08:52:58.687" v="435" actId="12788"/>
          <ac:spMkLst>
            <pc:docMk/>
            <pc:sldMk cId="0" sldId="353"/>
            <ac:spMk id="3" creationId="{5893E036-21BE-4883-05C2-252EDED4EAD0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53:13.419" v="438" actId="12788"/>
        <pc:sldMkLst>
          <pc:docMk/>
          <pc:sldMk cId="81711785" sldId="354"/>
        </pc:sldMkLst>
        <pc:spChg chg="mod">
          <ac:chgData name="Antonia Nikolaidou" userId="bce886da-b157-40f2-95e7-5a2de737dbaa" providerId="ADAL" clId="{22892C05-1F89-436D-9E69-8DDECF8B3128}" dt="2026-05-19T08:53:13.419" v="438" actId="12788"/>
          <ac:spMkLst>
            <pc:docMk/>
            <pc:sldMk cId="81711785" sldId="354"/>
            <ac:spMk id="3" creationId="{96EB204C-BD19-4E32-C043-2623C3E4B2CC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53:28.886" v="442" actId="12788"/>
        <pc:sldMkLst>
          <pc:docMk/>
          <pc:sldMk cId="1554914918" sldId="355"/>
        </pc:sldMkLst>
        <pc:spChg chg="mod">
          <ac:chgData name="Antonia Nikolaidou" userId="bce886da-b157-40f2-95e7-5a2de737dbaa" providerId="ADAL" clId="{22892C05-1F89-436D-9E69-8DDECF8B3128}" dt="2026-05-19T08:53:28.886" v="442" actId="12788"/>
          <ac:spMkLst>
            <pc:docMk/>
            <pc:sldMk cId="1554914918" sldId="355"/>
            <ac:spMk id="3" creationId="{2755692C-89AE-93EF-EAB5-C8CCE05F1BE5}"/>
          </ac:spMkLst>
        </pc:spChg>
      </pc:sldChg>
      <pc:sldChg chg="modSp add mod">
        <pc:chgData name="Antonia Nikolaidou" userId="bce886da-b157-40f2-95e7-5a2de737dbaa" providerId="ADAL" clId="{22892C05-1F89-436D-9E69-8DDECF8B3128}" dt="2026-05-19T08:53:54.673" v="445" actId="12788"/>
        <pc:sldMkLst>
          <pc:docMk/>
          <pc:sldMk cId="531321459" sldId="356"/>
        </pc:sldMkLst>
        <pc:spChg chg="mod">
          <ac:chgData name="Antonia Nikolaidou" userId="bce886da-b157-40f2-95e7-5a2de737dbaa" providerId="ADAL" clId="{22892C05-1F89-436D-9E69-8DDECF8B3128}" dt="2026-05-19T08:53:54.673" v="445" actId="12788"/>
          <ac:spMkLst>
            <pc:docMk/>
            <pc:sldMk cId="531321459" sldId="356"/>
            <ac:spMk id="3" creationId="{8FB16A37-BB0B-ED0C-3139-9B42C3825325}"/>
          </ac:spMkLst>
        </pc:spChg>
      </pc:sldChg>
      <pc:sldChg chg="modSp add mod">
        <pc:chgData name="Antonia Nikolaidou" userId="bce886da-b157-40f2-95e7-5a2de737dbaa" providerId="ADAL" clId="{22892C05-1F89-436D-9E69-8DDECF8B3128}" dt="2026-05-19T07:57:36.553" v="104" actId="20577"/>
        <pc:sldMkLst>
          <pc:docMk/>
          <pc:sldMk cId="2244002215" sldId="357"/>
        </pc:sldMkLst>
        <pc:spChg chg="mod">
          <ac:chgData name="Antonia Nikolaidou" userId="bce886da-b157-40f2-95e7-5a2de737dbaa" providerId="ADAL" clId="{22892C05-1F89-436D-9E69-8DDECF8B3128}" dt="2026-05-19T07:57:36.553" v="104" actId="20577"/>
          <ac:spMkLst>
            <pc:docMk/>
            <pc:sldMk cId="2244002215" sldId="357"/>
            <ac:spMk id="3" creationId="{FE526AD4-0A9B-B86F-3C43-63886CF80996}"/>
          </ac:spMkLst>
        </pc:spChg>
      </pc:sldChg>
      <pc:sldChg chg="modSp add mod">
        <pc:chgData name="Antonia Nikolaidou" userId="bce886da-b157-40f2-95e7-5a2de737dbaa" providerId="ADAL" clId="{22892C05-1F89-436D-9E69-8DDECF8B3128}" dt="2026-05-19T07:57:49.532" v="109" actId="20577"/>
        <pc:sldMkLst>
          <pc:docMk/>
          <pc:sldMk cId="327803812" sldId="358"/>
        </pc:sldMkLst>
        <pc:spChg chg="mod">
          <ac:chgData name="Antonia Nikolaidou" userId="bce886da-b157-40f2-95e7-5a2de737dbaa" providerId="ADAL" clId="{22892C05-1F89-436D-9E69-8DDECF8B3128}" dt="2026-05-19T07:57:49.532" v="109" actId="20577"/>
          <ac:spMkLst>
            <pc:docMk/>
            <pc:sldMk cId="327803812" sldId="358"/>
            <ac:spMk id="3" creationId="{3772F2E0-54CB-9E73-77A8-39FD677933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Relationship Id="rId9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5984" y="-408071"/>
            <a:ext cx="6557274" cy="3537724"/>
            <a:chOff x="0" y="0"/>
            <a:chExt cx="2349979" cy="1267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9979" cy="1267840"/>
            </a:xfrm>
            <a:custGeom>
              <a:avLst/>
              <a:gdLst/>
              <a:ahLst/>
              <a:cxnLst/>
              <a:rect l="l" t="t" r="r" b="b"/>
              <a:pathLst>
                <a:path w="2349979" h="1267840">
                  <a:moveTo>
                    <a:pt x="43684" y="0"/>
                  </a:moveTo>
                  <a:lnTo>
                    <a:pt x="2306294" y="0"/>
                  </a:lnTo>
                  <a:cubicBezTo>
                    <a:pt x="2317880" y="0"/>
                    <a:pt x="2328992" y="4602"/>
                    <a:pt x="2337184" y="12795"/>
                  </a:cubicBezTo>
                  <a:cubicBezTo>
                    <a:pt x="2345376" y="20987"/>
                    <a:pt x="2349979" y="32099"/>
                    <a:pt x="2349979" y="43684"/>
                  </a:cubicBezTo>
                  <a:lnTo>
                    <a:pt x="2349979" y="1224156"/>
                  </a:lnTo>
                  <a:cubicBezTo>
                    <a:pt x="2349979" y="1235742"/>
                    <a:pt x="2345376" y="1246853"/>
                    <a:pt x="2337184" y="1255045"/>
                  </a:cubicBezTo>
                  <a:cubicBezTo>
                    <a:pt x="2328992" y="1263238"/>
                    <a:pt x="2317880" y="1267840"/>
                    <a:pt x="2306294" y="1267840"/>
                  </a:cubicBezTo>
                  <a:lnTo>
                    <a:pt x="43684" y="1267840"/>
                  </a:lnTo>
                  <a:cubicBezTo>
                    <a:pt x="19558" y="1267840"/>
                    <a:pt x="0" y="1248282"/>
                    <a:pt x="0" y="1224156"/>
                  </a:cubicBezTo>
                  <a:lnTo>
                    <a:pt x="0" y="43684"/>
                  </a:lnTo>
                  <a:cubicBezTo>
                    <a:pt x="0" y="19558"/>
                    <a:pt x="19558" y="0"/>
                    <a:pt x="43684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  <p:txBody>
            <a:bodyPr/>
            <a:lstStyle/>
            <a:p>
              <a:endParaRPr lang="en-CY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349979" cy="1239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56000" y="9839560"/>
            <a:ext cx="1393547" cy="310064"/>
          </a:xfrm>
          <a:custGeom>
            <a:avLst/>
            <a:gdLst/>
            <a:ahLst/>
            <a:cxnLst/>
            <a:rect l="l" t="t" r="r" b="b"/>
            <a:pathLst>
              <a:path w="1393547" h="310064">
                <a:moveTo>
                  <a:pt x="0" y="0"/>
                </a:moveTo>
                <a:lnTo>
                  <a:pt x="1393547" y="0"/>
                </a:lnTo>
                <a:lnTo>
                  <a:pt x="1393547" y="310064"/>
                </a:lnTo>
                <a:lnTo>
                  <a:pt x="0" y="310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6" name="Freeform 6"/>
          <p:cNvSpPr/>
          <p:nvPr/>
        </p:nvSpPr>
        <p:spPr>
          <a:xfrm>
            <a:off x="5737461" y="9748339"/>
            <a:ext cx="1066539" cy="401285"/>
          </a:xfrm>
          <a:custGeom>
            <a:avLst/>
            <a:gdLst/>
            <a:ahLst/>
            <a:cxnLst/>
            <a:rect l="l" t="t" r="r" b="b"/>
            <a:pathLst>
              <a:path w="1066539" h="401285">
                <a:moveTo>
                  <a:pt x="0" y="0"/>
                </a:moveTo>
                <a:lnTo>
                  <a:pt x="1066539" y="0"/>
                </a:lnTo>
                <a:lnTo>
                  <a:pt x="1066539" y="401285"/>
                </a:lnTo>
                <a:lnTo>
                  <a:pt x="0" y="401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7" name="Freeform 7"/>
          <p:cNvSpPr/>
          <p:nvPr/>
        </p:nvSpPr>
        <p:spPr>
          <a:xfrm>
            <a:off x="857082" y="3353078"/>
            <a:ext cx="5845837" cy="4128622"/>
          </a:xfrm>
          <a:custGeom>
            <a:avLst/>
            <a:gdLst/>
            <a:ahLst/>
            <a:cxnLst/>
            <a:rect l="l" t="t" r="r" b="b"/>
            <a:pathLst>
              <a:path w="5845837" h="4128622">
                <a:moveTo>
                  <a:pt x="0" y="0"/>
                </a:moveTo>
                <a:lnTo>
                  <a:pt x="5845836" y="0"/>
                </a:lnTo>
                <a:lnTo>
                  <a:pt x="5845836" y="4128622"/>
                </a:lnTo>
                <a:lnTo>
                  <a:pt x="0" y="41286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rnd">
            <a:solidFill>
              <a:srgbClr val="E7F7F7"/>
            </a:solidFill>
            <a:prstDash val="solid"/>
            <a:round/>
          </a:ln>
        </p:spPr>
        <p:txBody>
          <a:bodyPr/>
          <a:lstStyle/>
          <a:p>
            <a:endParaRPr lang="en-CY" dirty="0"/>
          </a:p>
        </p:txBody>
      </p:sp>
      <p:sp>
        <p:nvSpPr>
          <p:cNvPr id="8" name="Freeform 8"/>
          <p:cNvSpPr/>
          <p:nvPr/>
        </p:nvSpPr>
        <p:spPr>
          <a:xfrm>
            <a:off x="1758317" y="4117187"/>
            <a:ext cx="990885" cy="3289244"/>
          </a:xfrm>
          <a:custGeom>
            <a:avLst/>
            <a:gdLst/>
            <a:ahLst/>
            <a:cxnLst/>
            <a:rect l="l" t="t" r="r" b="b"/>
            <a:pathLst>
              <a:path w="990885" h="3289244">
                <a:moveTo>
                  <a:pt x="0" y="0"/>
                </a:moveTo>
                <a:lnTo>
                  <a:pt x="990885" y="0"/>
                </a:lnTo>
                <a:lnTo>
                  <a:pt x="990885" y="3289244"/>
                </a:lnTo>
                <a:lnTo>
                  <a:pt x="0" y="32892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9" name="TextBox 9"/>
          <p:cNvSpPr txBox="1"/>
          <p:nvPr/>
        </p:nvSpPr>
        <p:spPr>
          <a:xfrm>
            <a:off x="743336" y="8197006"/>
            <a:ext cx="606066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9"/>
              </a:lnSpc>
              <a:spcBef>
                <a:spcPct val="0"/>
              </a:spcBef>
            </a:pPr>
            <a:r>
              <a:rPr lang="en-US" sz="2249" b="1" spc="-7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EMPOWERHER - LIBERAR POTENCIAL, DESARROLLAR HABILIDADES, PROMOCIONAR CARRERAS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7082" y="210572"/>
            <a:ext cx="6010431" cy="174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4000" b="1" spc="-21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Caja de </a:t>
            </a:r>
            <a:r>
              <a:rPr lang="en-US" sz="4000" b="1" spc="-21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herramientas</a:t>
            </a:r>
            <a:r>
              <a:rPr lang="en-US" sz="4000" b="1" spc="-21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para la </a:t>
            </a:r>
            <a:r>
              <a:rPr lang="en-US" sz="4000" b="1" spc="-21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incorporación</a:t>
            </a:r>
            <a:endParaRPr lang="en-US" sz="4000" b="1" spc="-21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4289" y="2576784"/>
            <a:ext cx="6060664" cy="418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8"/>
              </a:lnSpc>
            </a:pPr>
            <a:r>
              <a:rPr lang="en-CY" sz="4800" spc="218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ANEXO</a:t>
            </a:r>
            <a:endParaRPr lang="en-US" sz="2453" spc="218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283821" y="3990667"/>
            <a:ext cx="1343950" cy="3415764"/>
          </a:xfrm>
          <a:custGeom>
            <a:avLst/>
            <a:gdLst/>
            <a:ahLst/>
            <a:cxnLst/>
            <a:rect l="l" t="t" r="r" b="b"/>
            <a:pathLst>
              <a:path w="1343950" h="3415764">
                <a:moveTo>
                  <a:pt x="0" y="0"/>
                </a:moveTo>
                <a:lnTo>
                  <a:pt x="1343950" y="0"/>
                </a:lnTo>
                <a:lnTo>
                  <a:pt x="1343950" y="3415764"/>
                </a:lnTo>
                <a:lnTo>
                  <a:pt x="0" y="34157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F7C2F-6578-5CB3-DD4B-2B13F8BBA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41BC66C-C1EB-D6CE-8E8F-23305216E1F0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B26972E-4EF5-F156-F7F6-34225A7D54BE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ECBB7AB-A9B5-1966-D388-D927DE4E968B}"/>
              </a:ext>
            </a:extLst>
          </p:cNvPr>
          <p:cNvSpPr txBox="1"/>
          <p:nvPr/>
        </p:nvSpPr>
        <p:spPr>
          <a:xfrm>
            <a:off x="0" y="2527300"/>
            <a:ext cx="7556500" cy="1133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92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 3</a:t>
            </a:r>
            <a:endParaRPr lang="en-US" sz="7500" b="1" i="0" u="none" strike="noStrike" kern="1200" cap="none" baseline="0" dirty="0">
              <a:solidFill>
                <a:srgbClr val="FAC17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FF3BB05A-B46F-0897-9562-E37D57A49945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A8FB584-DD25-39CE-4FAF-134A3439B266}"/>
              </a:ext>
            </a:extLst>
          </p:cNvPr>
          <p:cNvSpPr/>
          <p:nvPr/>
        </p:nvSpPr>
        <p:spPr>
          <a:xfrm>
            <a:off x="2902269" y="-51727"/>
            <a:ext cx="3024003" cy="65763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92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259065" y="4025565"/>
            <a:ext cx="6638092" cy="2894206"/>
            <a:chOff x="0" y="0"/>
            <a:chExt cx="8850789" cy="385894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850789" cy="3858941"/>
              <a:chOff x="0" y="0"/>
              <a:chExt cx="2518331" cy="109799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1097991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1097991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1057227"/>
                    </a:lnTo>
                    <a:cubicBezTo>
                      <a:pt x="2518331" y="1079741"/>
                      <a:pt x="2500080" y="1097991"/>
                      <a:pt x="2477567" y="1097991"/>
                    </a:cubicBezTo>
                    <a:lnTo>
                      <a:pt x="40764" y="1097991"/>
                    </a:lnTo>
                    <a:cubicBezTo>
                      <a:pt x="18251" y="1097991"/>
                      <a:pt x="0" y="1079741"/>
                      <a:pt x="0" y="1057227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E6DBF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11265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16626" y="207649"/>
              <a:ext cx="8217538" cy="3651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Documentación requerida por ley para la incorporación de personas de origen migrante: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________________________________________________________________________________________________________________________________________________________________________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endParaRPr lang="en-US" sz="12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Qué preguntas pueden formular legalmente los empleadores y cuáles deben evitar: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________________________________________________________________________________________________________________________________________________________________________</a:t>
              </a:r>
            </a:p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Servcios de orientación oficiales:</a:t>
              </a:r>
            </a:p>
            <a:p>
              <a:pPr algn="just">
                <a:lnSpc>
                  <a:spcPts val="1851"/>
                </a:lnSpc>
                <a:spcBef>
                  <a:spcPct val="0"/>
                </a:spcBef>
              </a:pPr>
              <a:r>
                <a:rPr lang="en-US" sz="1322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________________________________________________________________________________________________________________________________________________________________________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52222" y="7519216"/>
            <a:ext cx="6597034" cy="1652905"/>
            <a:chOff x="0" y="0"/>
            <a:chExt cx="8796045" cy="220387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8796045" cy="2203873"/>
              <a:chOff x="0" y="0"/>
              <a:chExt cx="2518331" cy="6309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518331" cy="630975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30975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90211"/>
                    </a:lnTo>
                    <a:cubicBezTo>
                      <a:pt x="2518331" y="612724"/>
                      <a:pt x="2500080" y="630975"/>
                      <a:pt x="2477567" y="630975"/>
                    </a:cubicBezTo>
                    <a:lnTo>
                      <a:pt x="40764" y="630975"/>
                    </a:lnTo>
                    <a:cubicBezTo>
                      <a:pt x="29953" y="630975"/>
                      <a:pt x="19584" y="626680"/>
                      <a:pt x="11940" y="619035"/>
                    </a:cubicBezTo>
                    <a:cubicBezTo>
                      <a:pt x="4295" y="611390"/>
                      <a:pt x="0" y="601022"/>
                      <a:pt x="0" y="590211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46464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518331" cy="659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530231" y="133457"/>
              <a:ext cx="7735583" cy="1844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40"/>
                </a:lnSpc>
              </a:pPr>
              <a:r>
                <a:rPr lang="en-US" sz="1314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Principios de prácticas óptimas</a:t>
              </a:r>
            </a:p>
            <a:p>
              <a:pPr marL="283763" lvl="1" indent="-141881" algn="l">
                <a:lnSpc>
                  <a:spcPts val="1840"/>
                </a:lnSpc>
                <a:buFont typeface="Arial"/>
                <a:buChar char="•"/>
              </a:pPr>
              <a:r>
                <a:rPr lang="en-US" sz="1314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Utilizar fuentes oficiales y contrastadas.</a:t>
              </a:r>
            </a:p>
            <a:p>
              <a:pPr marL="283763" lvl="1" indent="-141881" algn="l">
                <a:lnSpc>
                  <a:spcPts val="1840"/>
                </a:lnSpc>
                <a:buFont typeface="Arial"/>
                <a:buChar char="•"/>
              </a:pPr>
              <a:r>
                <a:rPr lang="en-US" sz="1314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Evitar solicitar a los empleados que “expongan el sistema”.</a:t>
              </a:r>
            </a:p>
            <a:p>
              <a:pPr marL="283763" lvl="1" indent="-141881" algn="l">
                <a:lnSpc>
                  <a:spcPts val="1840"/>
                </a:lnSpc>
                <a:buFont typeface="Arial"/>
                <a:buChar char="•"/>
              </a:pPr>
              <a:r>
                <a:rPr lang="en-US" sz="1314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Comunicar los requisitos de manera transparente.</a:t>
              </a:r>
            </a:p>
            <a:p>
              <a:pPr marL="283763" lvl="1" indent="-141881" algn="l">
                <a:lnSpc>
                  <a:spcPts val="1840"/>
                </a:lnSpc>
                <a:buFont typeface="Arial"/>
                <a:buChar char="•"/>
              </a:pPr>
              <a:r>
                <a:rPr lang="en-US" sz="1314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Deje el tiempo necesario para los trámites administrativos.</a:t>
              </a:r>
            </a:p>
            <a:p>
              <a:pPr marL="283763" lvl="1" indent="-141881" algn="l">
                <a:lnSpc>
                  <a:spcPts val="1840"/>
                </a:lnSpc>
                <a:buFont typeface="Arial"/>
                <a:buChar char="•"/>
              </a:pPr>
              <a:r>
                <a:rPr lang="en-US" sz="1314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En caso de incertidumbre, solicitar ayuda a las autoridades.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539863" y="603370"/>
            <a:ext cx="9906840" cy="833023"/>
            <a:chOff x="0" y="-70875"/>
            <a:chExt cx="13209120" cy="111069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93474" y="0"/>
                <a:ext cx="2708080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8B75A7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352477" y="280728"/>
              <a:ext cx="669329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Recursos y procesos oficiales 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Compartible</a:t>
                </a: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5478379" y="856731"/>
            <a:ext cx="1985003" cy="322615"/>
            <a:chOff x="0" y="0"/>
            <a:chExt cx="711380" cy="11561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11380" cy="115618"/>
            </a:xfrm>
            <a:custGeom>
              <a:avLst/>
              <a:gdLst/>
              <a:ahLst/>
              <a:cxnLst/>
              <a:rect l="l" t="t" r="r" b="b"/>
              <a:pathLst>
                <a:path w="711380" h="115618">
                  <a:moveTo>
                    <a:pt x="57809" y="0"/>
                  </a:moveTo>
                  <a:lnTo>
                    <a:pt x="653571" y="0"/>
                  </a:lnTo>
                  <a:cubicBezTo>
                    <a:pt x="668903" y="0"/>
                    <a:pt x="683607" y="6091"/>
                    <a:pt x="694448" y="16932"/>
                  </a:cubicBezTo>
                  <a:cubicBezTo>
                    <a:pt x="705290" y="27773"/>
                    <a:pt x="711380" y="42477"/>
                    <a:pt x="711380" y="57809"/>
                  </a:cubicBezTo>
                  <a:lnTo>
                    <a:pt x="711380" y="57809"/>
                  </a:lnTo>
                  <a:cubicBezTo>
                    <a:pt x="711380" y="89736"/>
                    <a:pt x="685498" y="115618"/>
                    <a:pt x="653571" y="115618"/>
                  </a:cubicBezTo>
                  <a:lnTo>
                    <a:pt x="57809" y="115618"/>
                  </a:lnTo>
                  <a:cubicBezTo>
                    <a:pt x="42477" y="115618"/>
                    <a:pt x="27773" y="109527"/>
                    <a:pt x="16932" y="98686"/>
                  </a:cubicBezTo>
                  <a:cubicBezTo>
                    <a:pt x="6091" y="87845"/>
                    <a:pt x="0" y="73141"/>
                    <a:pt x="0" y="57809"/>
                  </a:cubicBezTo>
                  <a:lnTo>
                    <a:pt x="0" y="57809"/>
                  </a:lnTo>
                  <a:cubicBezTo>
                    <a:pt x="0" y="42477"/>
                    <a:pt x="6091" y="27773"/>
                    <a:pt x="16932" y="16932"/>
                  </a:cubicBezTo>
                  <a:cubicBezTo>
                    <a:pt x="27773" y="6091"/>
                    <a:pt x="42477" y="0"/>
                    <a:pt x="578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711380" cy="134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ESPAÑA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59065" y="2196488"/>
            <a:ext cx="6932283" cy="1378953"/>
            <a:chOff x="0" y="0"/>
            <a:chExt cx="9243044" cy="1838604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9243044" cy="1838604"/>
              <a:chOff x="0" y="0"/>
              <a:chExt cx="2518331" cy="50094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18331" cy="500940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00940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60176"/>
                    </a:lnTo>
                    <a:cubicBezTo>
                      <a:pt x="2518331" y="482690"/>
                      <a:pt x="2500080" y="500940"/>
                      <a:pt x="2477567" y="500940"/>
                    </a:cubicBezTo>
                    <a:lnTo>
                      <a:pt x="40764" y="500940"/>
                    </a:lnTo>
                    <a:cubicBezTo>
                      <a:pt x="18251" y="500940"/>
                      <a:pt x="0" y="482690"/>
                      <a:pt x="0" y="460176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46464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2518331" cy="5295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410552" y="99745"/>
              <a:ext cx="8421941" cy="1604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33"/>
                </a:lnSpc>
                <a:spcBef>
                  <a:spcPct val="0"/>
                </a:spcBef>
              </a:pPr>
              <a:r>
                <a:rPr lang="en-US" sz="1381" b="1" u="none" strike="noStrike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381" b="1" u="none" strike="noStrike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Reconocimiento</a:t>
              </a:r>
              <a:r>
                <a:rPr lang="en-US" sz="1381" b="1" u="none" strike="noStrike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de </a:t>
              </a:r>
              <a:r>
                <a:rPr lang="en-US" sz="1381" b="1" u="none" strike="noStrike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cualificaciones</a:t>
              </a:r>
              <a:r>
                <a:rPr lang="en-US" sz="1381" b="1" u="none" strike="noStrike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381" b="1" u="none" strike="noStrike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profesionales</a:t>
              </a:r>
              <a:endParaRPr lang="en-US" sz="1381" b="1" u="none" strike="noStrike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just">
                <a:lnSpc>
                  <a:spcPts val="1933"/>
                </a:lnSpc>
                <a:spcBef>
                  <a:spcPct val="0"/>
                </a:spcBef>
              </a:pPr>
              <a:r>
                <a:rPr lang="en-US" sz="1381" u="none" strike="noStrike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Autoridad</a:t>
              </a:r>
              <a:r>
                <a:rPr lang="en-US" sz="1381" u="none" strike="noStrike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81" u="none" strike="noStrike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nacional</a:t>
              </a:r>
              <a:r>
                <a:rPr lang="en-US" sz="1381" u="none" strike="noStrike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81" u="none" strike="noStrike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encargada</a:t>
              </a:r>
              <a:r>
                <a:rPr lang="en-US" sz="1381" u="none" strike="noStrike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del </a:t>
              </a:r>
              <a:r>
                <a:rPr lang="en-US" sz="1381" u="none" strike="noStrike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reconocimiento</a:t>
              </a:r>
              <a:r>
                <a:rPr lang="en-US" sz="1381" u="none" strike="noStrike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1381" u="none" strike="noStrike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cualificaciones</a:t>
              </a:r>
              <a:r>
                <a:rPr lang="en-US" sz="1381" u="none" strike="noStrike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 _______________________________________________________________________________</a:t>
              </a:r>
            </a:p>
            <a:p>
              <a:pPr algn="just">
                <a:lnSpc>
                  <a:spcPts val="1933"/>
                </a:lnSpc>
                <a:spcBef>
                  <a:spcPct val="0"/>
                </a:spcBef>
              </a:pPr>
              <a:r>
                <a:rPr lang="en-US" sz="1381" u="none" strike="noStrike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Sitios web </a:t>
              </a:r>
              <a:r>
                <a:rPr lang="en-US" sz="1381" u="none" strike="noStrike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oficiales</a:t>
              </a:r>
              <a:r>
                <a:rPr lang="en-US" sz="1381" u="none" strike="noStrike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o </a:t>
              </a:r>
              <a:r>
                <a:rPr lang="en-US" sz="1381" u="none" strike="noStrike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contactos</a:t>
              </a:r>
              <a:r>
                <a:rPr lang="en-US" sz="1381" u="none" strike="noStrike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para la </a:t>
              </a:r>
              <a:r>
                <a:rPr lang="en-US" sz="1381" u="none" strike="noStrike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verificación</a:t>
              </a:r>
              <a:r>
                <a:rPr lang="en-US" sz="1381" u="none" strike="noStrike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: _______________________________________________________________________________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52222" y="1503068"/>
            <a:ext cx="6544935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Completar con enlaces a fuentes oficiales y confiables. No reemplaza el asesoramiento legal, sino que facilita la toma de decisiones informadas y claras.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93802" y="9916950"/>
            <a:ext cx="4172396" cy="1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1"/>
              </a:lnSpc>
              <a:spcBef>
                <a:spcPct val="0"/>
              </a:spcBef>
            </a:pPr>
            <a:r>
              <a:rPr lang="en-US" sz="958" b="1" u="none" strike="noStrike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Guía para empleadores sobre la contratación informada y equitativa</a:t>
            </a:r>
          </a:p>
        </p:txBody>
      </p:sp>
      <p:sp>
        <p:nvSpPr>
          <p:cNvPr id="36" name="Freeform 2">
            <a:extLst>
              <a:ext uri="{FF2B5EF4-FFF2-40B4-BE49-F238E27FC236}">
                <a16:creationId xmlns:a16="http://schemas.microsoft.com/office/drawing/2014/main" id="{1A34C2D9-9A47-B529-EC6B-85C7AFF493BF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1BEE314F-3DE2-CED2-4A80-A4B4C8E76AF8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id="{A27C4C8C-A36D-F2D6-A7B3-2E34562BB817}"/>
              </a:ext>
            </a:extLst>
          </p:cNvPr>
          <p:cNvGrpSpPr/>
          <p:nvPr/>
        </p:nvGrpSpPr>
        <p:grpSpPr>
          <a:xfrm flipV="1">
            <a:off x="0" y="10475607"/>
            <a:ext cx="7298795" cy="45719"/>
            <a:chOff x="0" y="0"/>
            <a:chExt cx="2709333" cy="26991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4980FF60-FC96-0CF6-E4C8-BF032D71DD3E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40" name="TextBox 6">
              <a:extLst>
                <a:ext uri="{FF2B5EF4-FFF2-40B4-BE49-F238E27FC236}">
                  <a16:creationId xmlns:a16="http://schemas.microsoft.com/office/drawing/2014/main" id="{CF091147-690A-6F07-6ADC-4C9EBA207250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F9B4F296-504B-E5EC-6BC8-5636EC5AA210}"/>
              </a:ext>
            </a:extLst>
          </p:cNvPr>
          <p:cNvSpPr txBox="1"/>
          <p:nvPr/>
        </p:nvSpPr>
        <p:spPr>
          <a:xfrm>
            <a:off x="0" y="2636251"/>
            <a:ext cx="7556500" cy="11413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88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dirty="0" err="1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68BFBD"/>
                </a:solidFill>
                <a:uFillTx/>
                <a:latin typeface="Open Sans Bold"/>
                <a:ea typeface="Open Sans Bold"/>
                <a:cs typeface="Open Sans Bold"/>
              </a:rPr>
              <a:t> 4</a:t>
            </a:r>
            <a:endParaRPr lang="en-US" sz="7500" b="1" i="0" u="none" strike="noStrike" kern="1200" cap="none" baseline="0" dirty="0">
              <a:solidFill>
                <a:srgbClr val="68BFBD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C57EC1D-E45A-689C-1398-3C0873555D97}"/>
              </a:ext>
            </a:extLst>
          </p:cNvPr>
          <p:cNvSpPr txBox="1"/>
          <p:nvPr/>
        </p:nvSpPr>
        <p:spPr>
          <a:xfrm>
            <a:off x="417277" y="6619679"/>
            <a:ext cx="6725448" cy="1411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B9C77908-18A1-2628-FCFC-3F530BEE6667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A3522778-FCAA-9D04-E493-E6CE821976F8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" name="Group 5"/>
          <p:cNvGrpSpPr/>
          <p:nvPr/>
        </p:nvGrpSpPr>
        <p:grpSpPr>
          <a:xfrm>
            <a:off x="-31750" y="10392479"/>
            <a:ext cx="6882192" cy="45719"/>
            <a:chOff x="0" y="0"/>
            <a:chExt cx="2709333" cy="26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903008" y="6682047"/>
            <a:ext cx="1743923" cy="3718495"/>
          </a:xfrm>
          <a:custGeom>
            <a:avLst/>
            <a:gdLst/>
            <a:ahLst/>
            <a:cxnLst/>
            <a:rect l="l" t="t" r="r" b="b"/>
            <a:pathLst>
              <a:path w="1743923" h="3718495">
                <a:moveTo>
                  <a:pt x="0" y="0"/>
                </a:moveTo>
                <a:lnTo>
                  <a:pt x="1743923" y="0"/>
                </a:lnTo>
                <a:lnTo>
                  <a:pt x="1743923" y="3718495"/>
                </a:lnTo>
                <a:lnTo>
                  <a:pt x="0" y="3718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8" r="-108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9" name="Group 9"/>
          <p:cNvGrpSpPr/>
          <p:nvPr/>
        </p:nvGrpSpPr>
        <p:grpSpPr>
          <a:xfrm>
            <a:off x="409975" y="6032054"/>
            <a:ext cx="4313749" cy="2494800"/>
            <a:chOff x="0" y="0"/>
            <a:chExt cx="724664" cy="41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24664" cy="419100"/>
            </a:xfrm>
            <a:custGeom>
              <a:avLst/>
              <a:gdLst/>
              <a:ahLst/>
              <a:cxnLst/>
              <a:rect l="l" t="t" r="r" b="b"/>
              <a:pathLst>
                <a:path w="724664" h="419100">
                  <a:moveTo>
                    <a:pt x="26640" y="0"/>
                  </a:moveTo>
                  <a:lnTo>
                    <a:pt x="698024" y="0"/>
                  </a:lnTo>
                  <a:cubicBezTo>
                    <a:pt x="705089" y="0"/>
                    <a:pt x="711865" y="2807"/>
                    <a:pt x="716861" y="7803"/>
                  </a:cubicBezTo>
                  <a:cubicBezTo>
                    <a:pt x="721857" y="12799"/>
                    <a:pt x="724664" y="19575"/>
                    <a:pt x="724664" y="26640"/>
                  </a:cubicBezTo>
                  <a:lnTo>
                    <a:pt x="724664" y="392460"/>
                  </a:lnTo>
                  <a:cubicBezTo>
                    <a:pt x="724664" y="399525"/>
                    <a:pt x="721857" y="406301"/>
                    <a:pt x="716861" y="411297"/>
                  </a:cubicBezTo>
                  <a:cubicBezTo>
                    <a:pt x="711865" y="416293"/>
                    <a:pt x="705089" y="419100"/>
                    <a:pt x="698024" y="419100"/>
                  </a:cubicBezTo>
                  <a:lnTo>
                    <a:pt x="26640" y="419100"/>
                  </a:lnTo>
                  <a:cubicBezTo>
                    <a:pt x="19575" y="419100"/>
                    <a:pt x="12799" y="416293"/>
                    <a:pt x="7803" y="411297"/>
                  </a:cubicBezTo>
                  <a:cubicBezTo>
                    <a:pt x="2807" y="406301"/>
                    <a:pt x="0" y="399525"/>
                    <a:pt x="0" y="392460"/>
                  </a:cubicBezTo>
                  <a:lnTo>
                    <a:pt x="0" y="26640"/>
                  </a:lnTo>
                  <a:cubicBezTo>
                    <a:pt x="0" y="19575"/>
                    <a:pt x="2807" y="12799"/>
                    <a:pt x="7803" y="7803"/>
                  </a:cubicBezTo>
                  <a:cubicBezTo>
                    <a:pt x="12799" y="2807"/>
                    <a:pt x="19575" y="0"/>
                    <a:pt x="26640" y="0"/>
                  </a:cubicBezTo>
                  <a:close/>
                </a:path>
              </a:pathLst>
            </a:custGeom>
            <a:solidFill>
              <a:srgbClr val="D7EAEA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724664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88"/>
                </a:lnSpc>
              </a:pPr>
              <a:r>
                <a:rPr lang="en-US" sz="1200" i="1" spc="-45">
                  <a:solidFill>
                    <a:srgbClr val="37325F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[Opcional: Incluir imagen de valores o del equipo]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47911" y="1523300"/>
            <a:ext cx="6882191" cy="291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387"/>
              </a:lnSpc>
            </a:pPr>
            <a:r>
              <a:rPr lang="en-US" sz="1199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[Mensaje de bienvenida]</a:t>
            </a: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r>
              <a:rPr lang="en-US" sz="1199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Acerca de la entidad</a:t>
            </a:r>
          </a:p>
          <a:p>
            <a:pPr marL="0" lvl="0" indent="0" algn="just">
              <a:lnSpc>
                <a:spcPts val="2387"/>
              </a:lnSpc>
            </a:pPr>
            <a:r>
              <a:rPr lang="en-US" sz="1199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[Texto a completar por cada entidad]</a:t>
            </a: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r>
              <a:rPr lang="en-US" sz="1199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Nuestros principios y métodos de trabajo</a:t>
            </a:r>
          </a:p>
          <a:p>
            <a:pPr marL="0" lvl="0" indent="0" algn="just">
              <a:lnSpc>
                <a:spcPts val="2387"/>
              </a:lnSpc>
            </a:pPr>
            <a:r>
              <a:rPr lang="en-US" sz="1199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[Lista de valores a completar por cada entidad]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8886" y="726770"/>
            <a:ext cx="6382911" cy="44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2"/>
              </a:lnSpc>
            </a:pPr>
            <a:r>
              <a:rPr lang="en-US" sz="2702" b="1" spc="-18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¡Bienvenida a nuestro equipo!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39527" y="1101018"/>
            <a:ext cx="6264473" cy="460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 función y tu equipo</a:t>
            </a:r>
          </a:p>
          <a:p>
            <a:pPr marL="259080" lvl="1" indent="-129540" algn="l">
              <a:lnSpc>
                <a:spcPts val="2088"/>
              </a:lnSpc>
              <a:buFont typeface="Arial"/>
              <a:buChar char="•"/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 profesional: </a:t>
            </a:r>
          </a:p>
          <a:p>
            <a:pPr marL="259080" lvl="1" indent="-129540" algn="l">
              <a:lnSpc>
                <a:spcPts val="2088"/>
              </a:lnSpc>
              <a:buFont typeface="Arial"/>
              <a:buChar char="•"/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Departamento: </a:t>
            </a:r>
          </a:p>
          <a:p>
            <a:pPr marL="259080" lvl="1" indent="-129540" algn="l">
              <a:lnSpc>
                <a:spcPts val="2088"/>
              </a:lnSpc>
              <a:buFont typeface="Arial"/>
              <a:buChar char="•"/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Jefe de producción: </a:t>
            </a:r>
          </a:p>
          <a:p>
            <a:pPr marL="259080" lvl="1" indent="-129540" algn="l">
              <a:lnSpc>
                <a:spcPts val="2088"/>
              </a:lnSpc>
              <a:buFont typeface="Arial"/>
              <a:buChar char="•"/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Miembros del equipo:</a:t>
            </a:r>
          </a:p>
          <a:p>
            <a:pPr algn="l">
              <a:lnSpc>
                <a:spcPts val="2088"/>
              </a:lnSpc>
            </a:pPr>
            <a:endParaRPr lang="en-US" sz="1200" b="1" spc="-45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Tus principales responsabilidades: </a:t>
            </a:r>
          </a:p>
          <a:p>
            <a:pPr algn="l">
              <a:lnSpc>
                <a:spcPts val="2088"/>
              </a:lnSpc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Descripción de las tareas que la nueva empleada desempeñará en la empresa</a:t>
            </a:r>
          </a:p>
          <a:p>
            <a:pPr algn="l">
              <a:lnSpc>
                <a:spcPts val="2088"/>
              </a:lnSpc>
            </a:pPr>
            <a:endParaRPr lang="en-US" sz="1200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Contactos de apoyo</a:t>
            </a:r>
          </a:p>
          <a:p>
            <a:pPr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Gerente</a:t>
            </a:r>
          </a:p>
          <a:p>
            <a:pPr marL="259080" lvl="1" indent="-129540" algn="just">
              <a:lnSpc>
                <a:spcPts val="2088"/>
              </a:lnSpc>
              <a:buFont typeface="Arial"/>
              <a:buChar char="•"/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Nombre y  forma en la que puede ofrecer apoyo</a:t>
            </a:r>
          </a:p>
          <a:p>
            <a:pPr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Contacto de Recursos Humanos</a:t>
            </a:r>
          </a:p>
          <a:p>
            <a:pPr marL="259080" lvl="1" indent="-129540" algn="just">
              <a:lnSpc>
                <a:spcPts val="2088"/>
              </a:lnSpc>
              <a:buFont typeface="Arial"/>
              <a:buChar char="•"/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Nombre y forma en la que puede ofrecer apoyo</a:t>
            </a:r>
          </a:p>
          <a:p>
            <a:pPr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Compañero</a:t>
            </a:r>
          </a:p>
          <a:p>
            <a:pPr marL="259080" lvl="1" indent="-129540" algn="just">
              <a:lnSpc>
                <a:spcPts val="2088"/>
              </a:lnSpc>
              <a:buFont typeface="Arial"/>
              <a:buChar char="•"/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Nombre y forma en la que puede ofrecer apoyo</a:t>
            </a:r>
          </a:p>
          <a:p>
            <a:pPr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Mentor</a:t>
            </a:r>
          </a:p>
          <a:p>
            <a:pPr marL="259080" lvl="1" indent="-129540" algn="just">
              <a:lnSpc>
                <a:spcPts val="2088"/>
              </a:lnSpc>
              <a:buFont typeface="Arial"/>
              <a:buChar char="•"/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Nombre y forma en la que puede ofrecer apoyo</a:t>
            </a: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85DA50D6-6C32-4E2A-2388-86EDC63A871B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FAAD6C93-A7A3-AB6E-8070-73D8681445B0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6EA3D500-25BC-D977-A1C8-0B6398E7E901}"/>
              </a:ext>
            </a:extLst>
          </p:cNvPr>
          <p:cNvGrpSpPr/>
          <p:nvPr/>
        </p:nvGrpSpPr>
        <p:grpSpPr>
          <a:xfrm>
            <a:off x="-31750" y="10392479"/>
            <a:ext cx="6882192" cy="45719"/>
            <a:chOff x="0" y="0"/>
            <a:chExt cx="2709333" cy="2699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93FACBF-521C-4E17-40B9-A4F78E988809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80565D67-119E-DCE7-A2BC-6CDE81C4A95D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F9DC4-FEA9-9C2B-9C97-721D33333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2F61567-35FD-F7C3-F864-BB43C3DBDE7A}"/>
              </a:ext>
            </a:extLst>
          </p:cNvPr>
          <p:cNvSpPr txBox="1"/>
          <p:nvPr/>
        </p:nvSpPr>
        <p:spPr>
          <a:xfrm>
            <a:off x="0" y="2636251"/>
            <a:ext cx="7556500" cy="11413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88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dirty="0" err="1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68BFBD"/>
                </a:solidFill>
                <a:uFillTx/>
                <a:latin typeface="Open Sans Bold"/>
                <a:ea typeface="Open Sans Bold"/>
                <a:cs typeface="Open Sans Bold"/>
              </a:rPr>
              <a:t> </a:t>
            </a:r>
            <a:r>
              <a:rPr lang="en-CY" sz="7500" b="1" dirty="0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5</a:t>
            </a:r>
            <a:endParaRPr lang="en-US" sz="7500" b="1" i="0" u="none" strike="noStrike" kern="1200" cap="none" baseline="0" dirty="0">
              <a:solidFill>
                <a:srgbClr val="68BFBD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A06DCDB-FC67-63A9-A922-B376192A2C9A}"/>
              </a:ext>
            </a:extLst>
          </p:cNvPr>
          <p:cNvSpPr txBox="1"/>
          <p:nvPr/>
        </p:nvSpPr>
        <p:spPr>
          <a:xfrm>
            <a:off x="417277" y="6619679"/>
            <a:ext cx="6725448" cy="1411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278B7229-5766-443F-2ED3-22F9F0D79E71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06BD2ED-8FF2-3B86-B94F-3A56EFCD3C5E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29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263" y="4097476"/>
            <a:ext cx="4292299" cy="1641142"/>
            <a:chOff x="0" y="0"/>
            <a:chExt cx="5723066" cy="218819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723066" cy="2188190"/>
              <a:chOff x="0" y="0"/>
              <a:chExt cx="1439840" cy="55051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39840" cy="550517"/>
              </a:xfrm>
              <a:custGeom>
                <a:avLst/>
                <a:gdLst/>
                <a:ahLst/>
                <a:cxnLst/>
                <a:rect l="l" t="t" r="r" b="b"/>
                <a:pathLst>
                  <a:path w="1439840" h="550517">
                    <a:moveTo>
                      <a:pt x="71298" y="0"/>
                    </a:moveTo>
                    <a:lnTo>
                      <a:pt x="1368542" y="0"/>
                    </a:lnTo>
                    <a:cubicBezTo>
                      <a:pt x="1387452" y="0"/>
                      <a:pt x="1405587" y="7512"/>
                      <a:pt x="1418958" y="20883"/>
                    </a:cubicBezTo>
                    <a:cubicBezTo>
                      <a:pt x="1432328" y="34254"/>
                      <a:pt x="1439840" y="52389"/>
                      <a:pt x="1439840" y="71298"/>
                    </a:cubicBezTo>
                    <a:lnTo>
                      <a:pt x="1439840" y="479219"/>
                    </a:lnTo>
                    <a:cubicBezTo>
                      <a:pt x="1439840" y="498128"/>
                      <a:pt x="1432328" y="516263"/>
                      <a:pt x="1418958" y="529634"/>
                    </a:cubicBezTo>
                    <a:cubicBezTo>
                      <a:pt x="1405587" y="543005"/>
                      <a:pt x="1387452" y="550517"/>
                      <a:pt x="1368542" y="550517"/>
                    </a:cubicBezTo>
                    <a:lnTo>
                      <a:pt x="71298" y="550517"/>
                    </a:lnTo>
                    <a:cubicBezTo>
                      <a:pt x="52389" y="550517"/>
                      <a:pt x="34254" y="543005"/>
                      <a:pt x="20883" y="529634"/>
                    </a:cubicBezTo>
                    <a:cubicBezTo>
                      <a:pt x="7512" y="516263"/>
                      <a:pt x="0" y="498128"/>
                      <a:pt x="0" y="479219"/>
                    </a:cubicBezTo>
                    <a:lnTo>
                      <a:pt x="0" y="71298"/>
                    </a:lnTo>
                    <a:cubicBezTo>
                      <a:pt x="0" y="52389"/>
                      <a:pt x="7512" y="34254"/>
                      <a:pt x="20883" y="20883"/>
                    </a:cubicBezTo>
                    <a:cubicBezTo>
                      <a:pt x="34254" y="7512"/>
                      <a:pt x="52389" y="0"/>
                      <a:pt x="71298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439840" cy="5790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425199" y="72218"/>
              <a:ext cx="5033085" cy="1873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08"/>
                </a:lnSpc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Orientación en el entorno laboral </a:t>
              </a:r>
            </a:p>
            <a:p>
              <a:pPr marL="0" lvl="0" indent="0" algn="just">
                <a:lnSpc>
                  <a:spcPts val="1908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☐Recorrido completo por las instalaciones </a:t>
              </a:r>
            </a:p>
            <a:p>
              <a:pPr marL="0" lvl="0" indent="0" algn="just">
                <a:lnSpc>
                  <a:spcPts val="1908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☐Puesto de trabajo / Área de trabajo principal  </a:t>
              </a:r>
            </a:p>
            <a:p>
              <a:pPr marL="0" lvl="0" indent="0" algn="just">
                <a:lnSpc>
                  <a:spcPts val="1908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Baños y lavabos  </a:t>
              </a:r>
            </a:p>
            <a:p>
              <a:pPr marL="0" lvl="0" indent="0" algn="just">
                <a:lnSpc>
                  <a:spcPts val="1908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Área de descanso / cocina </a:t>
              </a:r>
            </a:p>
            <a:p>
              <a:pPr marL="0" lvl="0" indent="0" algn="just">
                <a:lnSpc>
                  <a:spcPts val="1908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Espacio de almacenamiento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0289" y="1536405"/>
            <a:ext cx="7084701" cy="39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14"/>
              </a:lnSpc>
              <a:spcBef>
                <a:spcPct val="0"/>
              </a:spcBef>
            </a:pPr>
            <a:r>
              <a:rPr lang="en-US" sz="796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La información se utilizará únicamente para preparar la documentación de apoyo que corresponda y se conservará conforme a la normativa de protección de datos. Todas las preguntas son opcionales.</a:t>
            </a:r>
          </a:p>
          <a:p>
            <a:pPr marL="0" lvl="0" indent="0" algn="l">
              <a:lnSpc>
                <a:spcPts val="1114"/>
              </a:lnSpc>
              <a:spcBef>
                <a:spcPct val="0"/>
              </a:spcBef>
            </a:pPr>
            <a:endParaRPr lang="en-US" sz="796" i="1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539863" y="603370"/>
            <a:ext cx="9906840" cy="833023"/>
            <a:chOff x="0" y="-70875"/>
            <a:chExt cx="13209120" cy="111069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93474" y="0"/>
                <a:ext cx="2708080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68BFBD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067316" y="344715"/>
              <a:ext cx="6693291" cy="321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52"/>
                </a:lnSpc>
                <a:spcBef>
                  <a:spcPct val="0"/>
                </a:spcBef>
              </a:pPr>
              <a:r>
                <a:rPr lang="en-US" sz="1466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Checklist de puntos clave para el primer día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5682538" y="799465"/>
            <a:ext cx="1694847" cy="490993"/>
            <a:chOff x="0" y="0"/>
            <a:chExt cx="607395" cy="1759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07395" cy="175961"/>
            </a:xfrm>
            <a:custGeom>
              <a:avLst/>
              <a:gdLst/>
              <a:ahLst/>
              <a:cxnLst/>
              <a:rect l="l" t="t" r="r" b="b"/>
              <a:pathLst>
                <a:path w="607395" h="175961">
                  <a:moveTo>
                    <a:pt x="87980" y="0"/>
                  </a:moveTo>
                  <a:lnTo>
                    <a:pt x="519414" y="0"/>
                  </a:lnTo>
                  <a:cubicBezTo>
                    <a:pt x="542748" y="0"/>
                    <a:pt x="565126" y="9269"/>
                    <a:pt x="581626" y="25769"/>
                  </a:cubicBezTo>
                  <a:cubicBezTo>
                    <a:pt x="598125" y="42268"/>
                    <a:pt x="607395" y="64647"/>
                    <a:pt x="607395" y="87980"/>
                  </a:cubicBezTo>
                  <a:lnTo>
                    <a:pt x="607395" y="87980"/>
                  </a:lnTo>
                  <a:cubicBezTo>
                    <a:pt x="607395" y="136571"/>
                    <a:pt x="568005" y="175961"/>
                    <a:pt x="519414" y="175961"/>
                  </a:cubicBezTo>
                  <a:lnTo>
                    <a:pt x="87980" y="175961"/>
                  </a:lnTo>
                  <a:cubicBezTo>
                    <a:pt x="64647" y="175961"/>
                    <a:pt x="42268" y="166691"/>
                    <a:pt x="25769" y="150192"/>
                  </a:cubicBezTo>
                  <a:cubicBezTo>
                    <a:pt x="9269" y="133692"/>
                    <a:pt x="0" y="111314"/>
                    <a:pt x="0" y="87980"/>
                  </a:cubicBezTo>
                  <a:lnTo>
                    <a:pt x="0" y="87980"/>
                  </a:lnTo>
                  <a:cubicBezTo>
                    <a:pt x="0" y="64647"/>
                    <a:pt x="9269" y="42268"/>
                    <a:pt x="25769" y="25769"/>
                  </a:cubicBezTo>
                  <a:cubicBezTo>
                    <a:pt x="42268" y="9269"/>
                    <a:pt x="64647" y="0"/>
                    <a:pt x="879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607395" cy="19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40"/>
                </a:lnSpc>
              </a:pPr>
              <a:r>
                <a:rPr lang="en-US" sz="1100">
                  <a:solidFill>
                    <a:srgbClr val="369694"/>
                  </a:solidFill>
                  <a:latin typeface="Open Sans"/>
                  <a:ea typeface="Open Sans"/>
                  <a:cs typeface="Open Sans"/>
                  <a:sym typeface="Open Sans"/>
                </a:rPr>
                <a:t>Seguridad, contactos y asistencia inmediata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6263" y="1982904"/>
            <a:ext cx="7167474" cy="1861498"/>
            <a:chOff x="0" y="0"/>
            <a:chExt cx="9556631" cy="2481997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9556631" cy="2481997"/>
              <a:chOff x="0" y="0"/>
              <a:chExt cx="2518331" cy="65404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518331" cy="65404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54047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613283"/>
                    </a:lnTo>
                    <a:cubicBezTo>
                      <a:pt x="2518331" y="635797"/>
                      <a:pt x="2500080" y="654047"/>
                      <a:pt x="2477567" y="654047"/>
                    </a:cubicBezTo>
                    <a:lnTo>
                      <a:pt x="40764" y="654047"/>
                    </a:lnTo>
                    <a:cubicBezTo>
                      <a:pt x="18251" y="654047"/>
                      <a:pt x="0" y="635797"/>
                      <a:pt x="0" y="613283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D7EAEA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2518331" cy="6826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76080" y="96410"/>
              <a:ext cx="8404471" cy="1654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Información para el personal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Nombre del empleado: _______________________________ 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Puesto: ___________________________________ 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Departamento/Equipo: ___________________________ 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Fecha de inicio: ___________________________ 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Persona responsable de completar la lista de verificación: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653313" y="1986000"/>
              <a:ext cx="323970" cy="323970"/>
            </a:xfrm>
            <a:custGeom>
              <a:avLst/>
              <a:gdLst/>
              <a:ahLst/>
              <a:cxnLst/>
              <a:rect l="l" t="t" r="r" b="b"/>
              <a:pathLst>
                <a:path w="323970" h="323970">
                  <a:moveTo>
                    <a:pt x="0" y="0"/>
                  </a:moveTo>
                  <a:lnTo>
                    <a:pt x="323971" y="0"/>
                  </a:lnTo>
                  <a:lnTo>
                    <a:pt x="323971" y="323971"/>
                  </a:lnTo>
                  <a:lnTo>
                    <a:pt x="0" y="323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809002" y="1961168"/>
              <a:ext cx="1718092" cy="30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96"/>
                </a:lnSpc>
                <a:spcBef>
                  <a:spcPct val="0"/>
                </a:spcBef>
              </a:pPr>
              <a:r>
                <a:rPr lang="en-US" sz="1200" spc="68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Responsable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326045" y="1940894"/>
              <a:ext cx="1345573" cy="30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96"/>
                </a:lnSpc>
                <a:spcBef>
                  <a:spcPct val="0"/>
                </a:spcBef>
              </a:pPr>
              <a:r>
                <a:rPr lang="en-US" sz="1200" spc="68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Mentor/a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79593" y="1961168"/>
              <a:ext cx="1915140" cy="30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96"/>
                </a:lnSpc>
                <a:spcBef>
                  <a:spcPct val="0"/>
                </a:spcBef>
              </a:pPr>
              <a:r>
                <a:rPr lang="en-US" sz="1200" spc="68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Gerente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2343981" y="1965726"/>
              <a:ext cx="323970" cy="323970"/>
            </a:xfrm>
            <a:custGeom>
              <a:avLst/>
              <a:gdLst/>
              <a:ahLst/>
              <a:cxnLst/>
              <a:rect l="l" t="t" r="r" b="b"/>
              <a:pathLst>
                <a:path w="323970" h="323970">
                  <a:moveTo>
                    <a:pt x="0" y="0"/>
                  </a:moveTo>
                  <a:lnTo>
                    <a:pt x="323970" y="0"/>
                  </a:lnTo>
                  <a:lnTo>
                    <a:pt x="323970" y="323970"/>
                  </a:lnTo>
                  <a:lnTo>
                    <a:pt x="0" y="323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6814110" y="1965726"/>
              <a:ext cx="323970" cy="323970"/>
            </a:xfrm>
            <a:custGeom>
              <a:avLst/>
              <a:gdLst/>
              <a:ahLst/>
              <a:cxnLst/>
              <a:rect l="l" t="t" r="r" b="b"/>
              <a:pathLst>
                <a:path w="323970" h="323970">
                  <a:moveTo>
                    <a:pt x="0" y="0"/>
                  </a:moveTo>
                  <a:lnTo>
                    <a:pt x="323970" y="0"/>
                  </a:lnTo>
                  <a:lnTo>
                    <a:pt x="323970" y="323970"/>
                  </a:lnTo>
                  <a:lnTo>
                    <a:pt x="0" y="323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280572" y="1940894"/>
              <a:ext cx="1629059" cy="30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96"/>
                </a:lnSpc>
                <a:spcBef>
                  <a:spcPct val="0"/>
                </a:spcBef>
              </a:pPr>
              <a:r>
                <a:rPr lang="en-US" sz="1200" spc="68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Compañero/a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4859582" y="1965726"/>
              <a:ext cx="323970" cy="323970"/>
            </a:xfrm>
            <a:custGeom>
              <a:avLst/>
              <a:gdLst/>
              <a:ahLst/>
              <a:cxnLst/>
              <a:rect l="l" t="t" r="r" b="b"/>
              <a:pathLst>
                <a:path w="323970" h="323970">
                  <a:moveTo>
                    <a:pt x="0" y="0"/>
                  </a:moveTo>
                  <a:lnTo>
                    <a:pt x="323971" y="0"/>
                  </a:lnTo>
                  <a:lnTo>
                    <a:pt x="323971" y="323970"/>
                  </a:lnTo>
                  <a:lnTo>
                    <a:pt x="0" y="323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63609" y="8639594"/>
            <a:ext cx="4157607" cy="1573962"/>
            <a:chOff x="0" y="0"/>
            <a:chExt cx="5543476" cy="2098616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5543476" cy="2098616"/>
              <a:chOff x="0" y="0"/>
              <a:chExt cx="1383340" cy="52369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383340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1383340" h="523697">
                    <a:moveTo>
                      <a:pt x="74210" y="0"/>
                    </a:moveTo>
                    <a:lnTo>
                      <a:pt x="1309130" y="0"/>
                    </a:lnTo>
                    <a:cubicBezTo>
                      <a:pt x="1328812" y="0"/>
                      <a:pt x="1347688" y="7819"/>
                      <a:pt x="1361605" y="21736"/>
                    </a:cubicBezTo>
                    <a:cubicBezTo>
                      <a:pt x="1375522" y="35653"/>
                      <a:pt x="1383340" y="54528"/>
                      <a:pt x="1383340" y="74210"/>
                    </a:cubicBezTo>
                    <a:lnTo>
                      <a:pt x="1383340" y="449487"/>
                    </a:lnTo>
                    <a:cubicBezTo>
                      <a:pt x="1383340" y="469168"/>
                      <a:pt x="1375522" y="488044"/>
                      <a:pt x="1361605" y="501961"/>
                    </a:cubicBezTo>
                    <a:cubicBezTo>
                      <a:pt x="1347688" y="515878"/>
                      <a:pt x="1328812" y="523697"/>
                      <a:pt x="1309130" y="523697"/>
                    </a:cubicBezTo>
                    <a:lnTo>
                      <a:pt x="74210" y="523697"/>
                    </a:lnTo>
                    <a:cubicBezTo>
                      <a:pt x="54528" y="523697"/>
                      <a:pt x="35653" y="515878"/>
                      <a:pt x="21736" y="501961"/>
                    </a:cubicBezTo>
                    <a:cubicBezTo>
                      <a:pt x="7819" y="488044"/>
                      <a:pt x="0" y="469168"/>
                      <a:pt x="0" y="449487"/>
                    </a:cubicBezTo>
                    <a:lnTo>
                      <a:pt x="0" y="74210"/>
                    </a:lnTo>
                    <a:cubicBezTo>
                      <a:pt x="0" y="54528"/>
                      <a:pt x="7819" y="35653"/>
                      <a:pt x="21736" y="21736"/>
                    </a:cubicBezTo>
                    <a:cubicBezTo>
                      <a:pt x="35653" y="7819"/>
                      <a:pt x="54528" y="0"/>
                      <a:pt x="74210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1383340" cy="5522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235776" y="88807"/>
              <a:ext cx="5126584" cy="1873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Información de seguridad y emergencia 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Salidas de emergencia señalizadas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☐Descripción de los procedimientos de seguridad contra incendios 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Descripción de la ubicación de los primeros auxilios 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Protocolo de  notificación de accidentes/incidentes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60289" y="5917117"/>
            <a:ext cx="4153268" cy="2541502"/>
            <a:chOff x="0" y="0"/>
            <a:chExt cx="5537690" cy="3388669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5537690" cy="3388669"/>
              <a:chOff x="0" y="0"/>
              <a:chExt cx="1389035" cy="84999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389035" cy="849990"/>
              </a:xfrm>
              <a:custGeom>
                <a:avLst/>
                <a:gdLst/>
                <a:ahLst/>
                <a:cxnLst/>
                <a:rect l="l" t="t" r="r" b="b"/>
                <a:pathLst>
                  <a:path w="1389035" h="849990">
                    <a:moveTo>
                      <a:pt x="73906" y="0"/>
                    </a:moveTo>
                    <a:lnTo>
                      <a:pt x="1315129" y="0"/>
                    </a:lnTo>
                    <a:cubicBezTo>
                      <a:pt x="1355946" y="0"/>
                      <a:pt x="1389035" y="33089"/>
                      <a:pt x="1389035" y="73906"/>
                    </a:cubicBezTo>
                    <a:lnTo>
                      <a:pt x="1389035" y="776084"/>
                    </a:lnTo>
                    <a:cubicBezTo>
                      <a:pt x="1389035" y="795685"/>
                      <a:pt x="1381248" y="814483"/>
                      <a:pt x="1367388" y="828343"/>
                    </a:cubicBezTo>
                    <a:cubicBezTo>
                      <a:pt x="1353528" y="842203"/>
                      <a:pt x="1334730" y="849990"/>
                      <a:pt x="1315129" y="849990"/>
                    </a:cubicBezTo>
                    <a:lnTo>
                      <a:pt x="73906" y="849990"/>
                    </a:lnTo>
                    <a:cubicBezTo>
                      <a:pt x="54305" y="849990"/>
                      <a:pt x="35506" y="842203"/>
                      <a:pt x="21646" y="828343"/>
                    </a:cubicBezTo>
                    <a:cubicBezTo>
                      <a:pt x="7786" y="814483"/>
                      <a:pt x="0" y="795685"/>
                      <a:pt x="0" y="776084"/>
                    </a:cubicBezTo>
                    <a:lnTo>
                      <a:pt x="0" y="73906"/>
                    </a:lnTo>
                    <a:cubicBezTo>
                      <a:pt x="0" y="54305"/>
                      <a:pt x="7786" y="35506"/>
                      <a:pt x="21646" y="21646"/>
                    </a:cubicBezTo>
                    <a:cubicBezTo>
                      <a:pt x="35506" y="7786"/>
                      <a:pt x="54305" y="0"/>
                      <a:pt x="73906" y="0"/>
                    </a:cubicBezTo>
                    <a:close/>
                  </a:path>
                </a:pathLst>
              </a:custGeom>
              <a:solidFill>
                <a:srgbClr val="D7EAE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1389035" cy="878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200183" y="72577"/>
              <a:ext cx="5081302" cy="3143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Equipos y normas del lugar de trabajo </a:t>
              </a:r>
              <a:r>
                <a:rPr lang="en-US" sz="1200" i="1" u="none" strike="noStrike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[Si corresponde]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Se muestra el equipo básico necesario para el puesto y se explica cómo utilizarlo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Se indica qué equipo de protección debe usarse, cuándo es obligatorio y dónde se encuentra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Se explican las normas básicas de higiene aplicables al espacio de trabajo.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Se señalan las zonas restringidas o de acceso limitado y se explica quién puede entrar en ellas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4648475" y="4092052"/>
            <a:ext cx="2555587" cy="151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Notas</a:t>
            </a:r>
            <a:r>
              <a:rPr lang="en-US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__________________________________________________________________________________________________________________________</a:t>
            </a:r>
            <a:r>
              <a:rPr lang="en-CY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</a:t>
            </a:r>
            <a:r>
              <a:rPr lang="en-US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</a:t>
            </a:r>
            <a:r>
              <a:rPr lang="en-CY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</a:t>
            </a:r>
            <a:r>
              <a:rPr lang="en-US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________________________________________________________________________________________________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648475" y="6071347"/>
            <a:ext cx="2555587" cy="151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Notas</a:t>
            </a:r>
            <a:r>
              <a:rPr lang="en-US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____________________________________________________________________________________________________________</a:t>
            </a:r>
            <a:r>
              <a:rPr lang="en-CY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</a:t>
            </a:r>
            <a:r>
              <a:rPr lang="en-US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_______________________________________________________________________________________________________________________________</a:t>
            </a:r>
            <a:r>
              <a:rPr lang="en-CY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</a:t>
            </a:r>
            <a:r>
              <a:rPr lang="en-US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648475" y="8620544"/>
            <a:ext cx="2555587" cy="151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Notas</a:t>
            </a:r>
            <a:r>
              <a:rPr lang="en-US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CY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</a:t>
            </a:r>
            <a:r>
              <a:rPr lang="en-US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</a:t>
            </a:r>
            <a:r>
              <a:rPr lang="en-CY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</a:t>
            </a:r>
            <a:r>
              <a:rPr lang="en-US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</a:t>
            </a:r>
          </a:p>
        </p:txBody>
      </p:sp>
      <p:sp>
        <p:nvSpPr>
          <p:cNvPr id="51" name="Freeform 2">
            <a:extLst>
              <a:ext uri="{FF2B5EF4-FFF2-40B4-BE49-F238E27FC236}">
                <a16:creationId xmlns:a16="http://schemas.microsoft.com/office/drawing/2014/main" id="{3071C986-F9B3-7895-1258-8F2F9045DF58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2" name="Freeform 3">
            <a:extLst>
              <a:ext uri="{FF2B5EF4-FFF2-40B4-BE49-F238E27FC236}">
                <a16:creationId xmlns:a16="http://schemas.microsoft.com/office/drawing/2014/main" id="{75A2B1C2-3D46-F85C-2D43-64B59D1DE310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3" name="Group 5">
            <a:extLst>
              <a:ext uri="{FF2B5EF4-FFF2-40B4-BE49-F238E27FC236}">
                <a16:creationId xmlns:a16="http://schemas.microsoft.com/office/drawing/2014/main" id="{B5EE8E3F-D52D-C0FE-2014-4E2670DE1486}"/>
              </a:ext>
            </a:extLst>
          </p:cNvPr>
          <p:cNvGrpSpPr/>
          <p:nvPr/>
        </p:nvGrpSpPr>
        <p:grpSpPr>
          <a:xfrm>
            <a:off x="-31750" y="10392479"/>
            <a:ext cx="6882192" cy="45719"/>
            <a:chOff x="0" y="0"/>
            <a:chExt cx="2709333" cy="26991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8A8180EC-1A6A-71AC-C8BC-1E5A97C31274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5" name="TextBox 7">
              <a:extLst>
                <a:ext uri="{FF2B5EF4-FFF2-40B4-BE49-F238E27FC236}">
                  <a16:creationId xmlns:a16="http://schemas.microsoft.com/office/drawing/2014/main" id="{496C4DE0-9EFC-47C3-E575-F04C25898B29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9863" y="603370"/>
            <a:ext cx="9906840" cy="833023"/>
            <a:chOff x="0" y="-70875"/>
            <a:chExt cx="13209120" cy="11106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82096" y="0"/>
                <a:ext cx="2719458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68BFBD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067316" y="344715"/>
              <a:ext cx="6693291" cy="321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52"/>
                </a:lnSpc>
                <a:spcBef>
                  <a:spcPct val="0"/>
                </a:spcBef>
              </a:pPr>
              <a:r>
                <a:rPr lang="en-US" sz="1466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Checklist de puntos clave para el primer día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5682538" y="799465"/>
            <a:ext cx="1694847" cy="490993"/>
            <a:chOff x="0" y="0"/>
            <a:chExt cx="607395" cy="1759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07395" cy="175961"/>
            </a:xfrm>
            <a:custGeom>
              <a:avLst/>
              <a:gdLst/>
              <a:ahLst/>
              <a:cxnLst/>
              <a:rect l="l" t="t" r="r" b="b"/>
              <a:pathLst>
                <a:path w="607395" h="175961">
                  <a:moveTo>
                    <a:pt x="87980" y="0"/>
                  </a:moveTo>
                  <a:lnTo>
                    <a:pt x="519414" y="0"/>
                  </a:lnTo>
                  <a:cubicBezTo>
                    <a:pt x="542748" y="0"/>
                    <a:pt x="565126" y="9269"/>
                    <a:pt x="581626" y="25769"/>
                  </a:cubicBezTo>
                  <a:cubicBezTo>
                    <a:pt x="598125" y="42268"/>
                    <a:pt x="607395" y="64647"/>
                    <a:pt x="607395" y="87980"/>
                  </a:cubicBezTo>
                  <a:lnTo>
                    <a:pt x="607395" y="87980"/>
                  </a:lnTo>
                  <a:cubicBezTo>
                    <a:pt x="607395" y="136571"/>
                    <a:pt x="568005" y="175961"/>
                    <a:pt x="519414" y="175961"/>
                  </a:cubicBezTo>
                  <a:lnTo>
                    <a:pt x="87980" y="175961"/>
                  </a:lnTo>
                  <a:cubicBezTo>
                    <a:pt x="64647" y="175961"/>
                    <a:pt x="42268" y="166691"/>
                    <a:pt x="25769" y="150192"/>
                  </a:cubicBezTo>
                  <a:cubicBezTo>
                    <a:pt x="9269" y="133692"/>
                    <a:pt x="0" y="111314"/>
                    <a:pt x="0" y="87980"/>
                  </a:cubicBezTo>
                  <a:lnTo>
                    <a:pt x="0" y="87980"/>
                  </a:lnTo>
                  <a:cubicBezTo>
                    <a:pt x="0" y="64647"/>
                    <a:pt x="9269" y="42268"/>
                    <a:pt x="25769" y="25769"/>
                  </a:cubicBezTo>
                  <a:cubicBezTo>
                    <a:pt x="42268" y="9269"/>
                    <a:pt x="64647" y="0"/>
                    <a:pt x="879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607395" cy="19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40"/>
                </a:lnSpc>
              </a:pPr>
              <a:r>
                <a:rPr lang="en-US" sz="1100">
                  <a:solidFill>
                    <a:srgbClr val="369694"/>
                  </a:solidFill>
                  <a:latin typeface="Open Sans"/>
                  <a:ea typeface="Open Sans"/>
                  <a:cs typeface="Open Sans"/>
                  <a:sym typeface="Open Sans"/>
                </a:rPr>
                <a:t>Seguridad, contactos y asistencia inmediata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94229" y="1860139"/>
            <a:ext cx="5935732" cy="2867146"/>
            <a:chOff x="0" y="0"/>
            <a:chExt cx="7914310" cy="3822861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7914310" cy="3822861"/>
              <a:chOff x="0" y="0"/>
              <a:chExt cx="1654298" cy="79907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654298" cy="799078"/>
              </a:xfrm>
              <a:custGeom>
                <a:avLst/>
                <a:gdLst/>
                <a:ahLst/>
                <a:cxnLst/>
                <a:rect l="l" t="t" r="r" b="b"/>
                <a:pathLst>
                  <a:path w="1654298" h="799078">
                    <a:moveTo>
                      <a:pt x="62055" y="0"/>
                    </a:moveTo>
                    <a:lnTo>
                      <a:pt x="1592243" y="0"/>
                    </a:lnTo>
                    <a:cubicBezTo>
                      <a:pt x="1626515" y="0"/>
                      <a:pt x="1654298" y="27783"/>
                      <a:pt x="1654298" y="62055"/>
                    </a:cubicBezTo>
                    <a:lnTo>
                      <a:pt x="1654298" y="737023"/>
                    </a:lnTo>
                    <a:cubicBezTo>
                      <a:pt x="1654298" y="771295"/>
                      <a:pt x="1626515" y="799078"/>
                      <a:pt x="1592243" y="799078"/>
                    </a:cubicBezTo>
                    <a:lnTo>
                      <a:pt x="62055" y="799078"/>
                    </a:lnTo>
                    <a:cubicBezTo>
                      <a:pt x="27783" y="799078"/>
                      <a:pt x="0" y="771295"/>
                      <a:pt x="0" y="737023"/>
                    </a:cubicBezTo>
                    <a:lnTo>
                      <a:pt x="0" y="62055"/>
                    </a:lnTo>
                    <a:cubicBezTo>
                      <a:pt x="0" y="27783"/>
                      <a:pt x="27783" y="0"/>
                      <a:pt x="62055" y="0"/>
                    </a:cubicBezTo>
                    <a:close/>
                  </a:path>
                </a:pathLst>
              </a:custGeom>
              <a:solidFill>
                <a:srgbClr val="D7EAE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1654298" cy="8276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359775" y="315929"/>
              <a:ext cx="7427467" cy="3143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Comprobar que...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La empleada tuvo la oportunidad de formular preguntas 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Se validaron los puntos clave de seguridad 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Se detallaron los próximos pasos / cómo va a ser el siguiente día laborable 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endParaRPr lang="en-US" sz="1200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Preguntas o comentarios de la nueva empleada:</a:t>
              </a:r>
            </a:p>
            <a:p>
              <a:pPr marL="0" lvl="0" indent="0" algn="just">
                <a:lnSpc>
                  <a:spcPts val="1908"/>
                </a:lnSpc>
                <a:spcBef>
                  <a:spcPct val="0"/>
                </a:spcBef>
              </a:pPr>
              <a:r>
                <a:rPr lang="en-US" sz="1200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______________________________________________________________________________________________________________________________________________________________________________________________________________________________ __________________________________________________________________________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56000" y="7244319"/>
            <a:ext cx="5236272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908"/>
              </a:lnSpc>
              <a:spcBef>
                <a:spcPct val="0"/>
              </a:spcBef>
            </a:pPr>
            <a:r>
              <a:rPr lang="en-US" sz="1200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Lista de </a:t>
            </a:r>
            <a:r>
              <a:rPr lang="en-US" sz="1200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verificación</a:t>
            </a:r>
            <a:r>
              <a:rPr lang="en-US" sz="1200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finalizada</a:t>
            </a:r>
            <a:r>
              <a:rPr lang="en-US" sz="1200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1200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200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fecha</a:t>
            </a:r>
            <a:r>
              <a:rPr lang="en-US" sz="1200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): __________________________________ </a:t>
            </a:r>
          </a:p>
          <a:p>
            <a:pPr marL="0" lvl="0" indent="0">
              <a:lnSpc>
                <a:spcPts val="1908"/>
              </a:lnSpc>
              <a:spcBef>
                <a:spcPct val="0"/>
              </a:spcBef>
            </a:pPr>
            <a:r>
              <a:rPr lang="en-US" sz="1200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Nombre de la persona </a:t>
            </a:r>
            <a:r>
              <a:rPr lang="en-US" sz="1200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1200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realiza</a:t>
            </a:r>
            <a:r>
              <a:rPr lang="en-US" sz="1200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200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verificación</a:t>
            </a:r>
            <a:r>
              <a:rPr lang="en-US" sz="1200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: __________________________ </a:t>
            </a:r>
          </a:p>
          <a:p>
            <a:pPr marL="0" lvl="0" indent="0">
              <a:lnSpc>
                <a:spcPts val="1908"/>
              </a:lnSpc>
              <a:spcBef>
                <a:spcPct val="0"/>
              </a:spcBef>
            </a:pPr>
            <a:r>
              <a:rPr lang="en-US" sz="1200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Firma</a:t>
            </a:r>
            <a:r>
              <a:rPr lang="en-US" sz="1200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200" u="none" strike="noStrike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opcional</a:t>
            </a:r>
            <a:r>
              <a:rPr lang="en-US" sz="1200" u="none" strike="noStrike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): _____________________________________________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56000" y="5051966"/>
            <a:ext cx="5612931" cy="1877092"/>
            <a:chOff x="0" y="0"/>
            <a:chExt cx="7483907" cy="250279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7483907" cy="2502790"/>
              <a:chOff x="0" y="0"/>
              <a:chExt cx="1939230" cy="64852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39230" cy="648523"/>
              </a:xfrm>
              <a:custGeom>
                <a:avLst/>
                <a:gdLst/>
                <a:ahLst/>
                <a:cxnLst/>
                <a:rect l="l" t="t" r="r" b="b"/>
                <a:pathLst>
                  <a:path w="1939230" h="648523">
                    <a:moveTo>
                      <a:pt x="52937" y="0"/>
                    </a:moveTo>
                    <a:lnTo>
                      <a:pt x="1886293" y="0"/>
                    </a:lnTo>
                    <a:cubicBezTo>
                      <a:pt x="1915529" y="0"/>
                      <a:pt x="1939230" y="23701"/>
                      <a:pt x="1939230" y="52937"/>
                    </a:cubicBezTo>
                    <a:lnTo>
                      <a:pt x="1939230" y="595586"/>
                    </a:lnTo>
                    <a:cubicBezTo>
                      <a:pt x="1939230" y="609625"/>
                      <a:pt x="1933653" y="623090"/>
                      <a:pt x="1923725" y="633018"/>
                    </a:cubicBezTo>
                    <a:cubicBezTo>
                      <a:pt x="1913797" y="642946"/>
                      <a:pt x="1900332" y="648523"/>
                      <a:pt x="1886293" y="648523"/>
                    </a:cubicBezTo>
                    <a:lnTo>
                      <a:pt x="52937" y="648523"/>
                    </a:lnTo>
                    <a:cubicBezTo>
                      <a:pt x="38897" y="648523"/>
                      <a:pt x="25433" y="642946"/>
                      <a:pt x="15505" y="633018"/>
                    </a:cubicBezTo>
                    <a:cubicBezTo>
                      <a:pt x="5577" y="623090"/>
                      <a:pt x="0" y="609625"/>
                      <a:pt x="0" y="595586"/>
                    </a:cubicBezTo>
                    <a:lnTo>
                      <a:pt x="0" y="52937"/>
                    </a:lnTo>
                    <a:cubicBezTo>
                      <a:pt x="0" y="38897"/>
                      <a:pt x="5577" y="25433"/>
                      <a:pt x="15505" y="15505"/>
                    </a:cubicBezTo>
                    <a:cubicBezTo>
                      <a:pt x="25433" y="5577"/>
                      <a:pt x="38897" y="0"/>
                      <a:pt x="52937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1939230" cy="6675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5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90741" y="96345"/>
              <a:ext cx="6444369" cy="2102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37"/>
                </a:lnSpc>
                <a:spcBef>
                  <a:spcPct val="0"/>
                </a:spcBef>
              </a:pPr>
              <a:r>
                <a:rPr lang="en-US" sz="1155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Contactos:</a:t>
              </a:r>
            </a:p>
            <a:p>
              <a:pPr marL="0" lvl="0" indent="0" algn="just">
                <a:lnSpc>
                  <a:spcPts val="1837"/>
                </a:lnSpc>
                <a:spcBef>
                  <a:spcPct val="0"/>
                </a:spcBef>
              </a:pPr>
              <a:r>
                <a:rPr lang="en-US" sz="1155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Responsable de área/de equipo</a:t>
              </a:r>
            </a:p>
            <a:p>
              <a:pPr marL="0" lvl="0" indent="0" algn="just">
                <a:lnSpc>
                  <a:spcPts val="1837"/>
                </a:lnSpc>
                <a:spcBef>
                  <a:spcPct val="0"/>
                </a:spcBef>
              </a:pPr>
              <a:r>
                <a:rPr lang="en-US" sz="1155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Nombre: ___________________________ Contacto: ________________________</a:t>
              </a:r>
            </a:p>
            <a:p>
              <a:pPr marL="0" lvl="0" indent="0" algn="just">
                <a:lnSpc>
                  <a:spcPts val="1837"/>
                </a:lnSpc>
                <a:spcBef>
                  <a:spcPct val="0"/>
                </a:spcBef>
              </a:pPr>
              <a:r>
                <a:rPr lang="en-US" sz="1155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Recursos Humanos</a:t>
              </a:r>
            </a:p>
            <a:p>
              <a:pPr marL="0" lvl="0" indent="0" algn="just">
                <a:lnSpc>
                  <a:spcPts val="1837"/>
                </a:lnSpc>
                <a:spcBef>
                  <a:spcPct val="0"/>
                </a:spcBef>
              </a:pPr>
              <a:r>
                <a:rPr lang="en-US" sz="1155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Nombre: ___________________________ Contacto: ________________________</a:t>
              </a:r>
            </a:p>
            <a:p>
              <a:pPr marL="0" lvl="0" indent="0" algn="just">
                <a:lnSpc>
                  <a:spcPts val="1837"/>
                </a:lnSpc>
                <a:spcBef>
                  <a:spcPct val="0"/>
                </a:spcBef>
              </a:pPr>
              <a:r>
                <a:rPr lang="en-US" sz="1155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Mentor/a o Compañero/a</a:t>
              </a:r>
            </a:p>
            <a:p>
              <a:pPr marL="0" lvl="0" indent="0" algn="just">
                <a:lnSpc>
                  <a:spcPts val="1837"/>
                </a:lnSpc>
                <a:spcBef>
                  <a:spcPct val="0"/>
                </a:spcBef>
              </a:pPr>
              <a:r>
                <a:rPr lang="en-US" sz="1155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Nombre: ___________________________ Contacto: ________________________</a:t>
              </a:r>
            </a:p>
          </p:txBody>
        </p:sp>
      </p:grpSp>
      <p:sp>
        <p:nvSpPr>
          <p:cNvPr id="30" name="Freeform 2">
            <a:extLst>
              <a:ext uri="{FF2B5EF4-FFF2-40B4-BE49-F238E27FC236}">
                <a16:creationId xmlns:a16="http://schemas.microsoft.com/office/drawing/2014/main" id="{378FC794-2837-6471-0A88-1DF10D2FB613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589F585D-6AE8-25FA-87EF-E0447E0B7B1F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32" name="Group 5">
            <a:extLst>
              <a:ext uri="{FF2B5EF4-FFF2-40B4-BE49-F238E27FC236}">
                <a16:creationId xmlns:a16="http://schemas.microsoft.com/office/drawing/2014/main" id="{DFE01A9E-3F3D-3208-DD3F-541AF77DAD2D}"/>
              </a:ext>
            </a:extLst>
          </p:cNvPr>
          <p:cNvGrpSpPr/>
          <p:nvPr/>
        </p:nvGrpSpPr>
        <p:grpSpPr>
          <a:xfrm>
            <a:off x="-31750" y="10392479"/>
            <a:ext cx="6882192" cy="45719"/>
            <a:chOff x="0" y="0"/>
            <a:chExt cx="2709333" cy="2699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50B7C3C7-20B5-1DE9-1F6E-8643CD027D40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0F9BB0A3-B282-657E-2AF4-B4EB3A5294EF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91A08-E856-69D2-129C-0D6694B3A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8D40D8B-F202-8CB0-234B-EB9199C4BDCD}"/>
              </a:ext>
            </a:extLst>
          </p:cNvPr>
          <p:cNvSpPr txBox="1"/>
          <p:nvPr/>
        </p:nvSpPr>
        <p:spPr>
          <a:xfrm>
            <a:off x="0" y="2636251"/>
            <a:ext cx="7556500" cy="11413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88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dirty="0" err="1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68BFBD"/>
                </a:solidFill>
                <a:uFillTx/>
                <a:latin typeface="Open Sans Bold"/>
                <a:ea typeface="Open Sans Bold"/>
                <a:cs typeface="Open Sans Bold"/>
              </a:rPr>
              <a:t> </a:t>
            </a:r>
            <a:r>
              <a:rPr lang="en-CY" sz="7500" b="1" dirty="0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6</a:t>
            </a:r>
            <a:endParaRPr lang="en-US" sz="7500" b="1" i="0" u="none" strike="noStrike" kern="1200" cap="none" baseline="0" dirty="0">
              <a:solidFill>
                <a:srgbClr val="68BFBD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F6646DC-3B21-4384-0CA4-3F4F6BA3441E}"/>
              </a:ext>
            </a:extLst>
          </p:cNvPr>
          <p:cNvSpPr txBox="1"/>
          <p:nvPr/>
        </p:nvSpPr>
        <p:spPr>
          <a:xfrm>
            <a:off x="417277" y="6619679"/>
            <a:ext cx="6725448" cy="1411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2611DFB-C5BA-B5E5-444B-EBBF45C36B1C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814A0C21-BCD6-705B-721A-6CEF9CE66333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627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9151" y="667945"/>
            <a:ext cx="9906840" cy="833023"/>
            <a:chOff x="0" y="-70875"/>
            <a:chExt cx="13209120" cy="11106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81841" y="0"/>
                <a:ext cx="2719458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68BFBD"/>
              </a:solidFill>
              <a:ln w="38100" cap="rnd">
                <a:solidFill>
                  <a:srgbClr val="E7F8F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10911" y="312266"/>
              <a:ext cx="6693291" cy="364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83"/>
                </a:lnSpc>
                <a:spcBef>
                  <a:spcPct val="0"/>
                </a:spcBef>
              </a:pPr>
              <a:r>
                <a:rPr lang="en-US" sz="1702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Plantilla de preparación para la reunión inicial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5649141" y="865538"/>
            <a:ext cx="1694847" cy="490993"/>
            <a:chOff x="0" y="0"/>
            <a:chExt cx="607395" cy="1759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07395" cy="175961"/>
            </a:xfrm>
            <a:custGeom>
              <a:avLst/>
              <a:gdLst/>
              <a:ahLst/>
              <a:cxnLst/>
              <a:rect l="l" t="t" r="r" b="b"/>
              <a:pathLst>
                <a:path w="607395" h="175961">
                  <a:moveTo>
                    <a:pt x="87980" y="0"/>
                  </a:moveTo>
                  <a:lnTo>
                    <a:pt x="519414" y="0"/>
                  </a:lnTo>
                  <a:cubicBezTo>
                    <a:pt x="542748" y="0"/>
                    <a:pt x="565126" y="9269"/>
                    <a:pt x="581626" y="25769"/>
                  </a:cubicBezTo>
                  <a:cubicBezTo>
                    <a:pt x="598125" y="42268"/>
                    <a:pt x="607395" y="64647"/>
                    <a:pt x="607395" y="87980"/>
                  </a:cubicBezTo>
                  <a:lnTo>
                    <a:pt x="607395" y="87980"/>
                  </a:lnTo>
                  <a:cubicBezTo>
                    <a:pt x="607395" y="136571"/>
                    <a:pt x="568005" y="175961"/>
                    <a:pt x="519414" y="175961"/>
                  </a:cubicBezTo>
                  <a:lnTo>
                    <a:pt x="87980" y="175961"/>
                  </a:lnTo>
                  <a:cubicBezTo>
                    <a:pt x="64647" y="175961"/>
                    <a:pt x="42268" y="166691"/>
                    <a:pt x="25769" y="150192"/>
                  </a:cubicBezTo>
                  <a:cubicBezTo>
                    <a:pt x="9269" y="133692"/>
                    <a:pt x="0" y="111314"/>
                    <a:pt x="0" y="87980"/>
                  </a:cubicBezTo>
                  <a:lnTo>
                    <a:pt x="0" y="87980"/>
                  </a:lnTo>
                  <a:cubicBezTo>
                    <a:pt x="0" y="64647"/>
                    <a:pt x="9269" y="42268"/>
                    <a:pt x="25769" y="25769"/>
                  </a:cubicBezTo>
                  <a:cubicBezTo>
                    <a:pt x="42268" y="9269"/>
                    <a:pt x="64647" y="0"/>
                    <a:pt x="879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607395" cy="19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40"/>
                </a:lnSpc>
              </a:pPr>
              <a:r>
                <a:rPr lang="en-US" sz="1100">
                  <a:solidFill>
                    <a:srgbClr val="369694"/>
                  </a:solidFill>
                  <a:latin typeface="Open Sans"/>
                  <a:ea typeface="Open Sans"/>
                  <a:cs typeface="Open Sans"/>
                  <a:sym typeface="Open Sans"/>
                </a:rPr>
                <a:t>Expectativas definidas y alineación temprana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79738" y="1596218"/>
            <a:ext cx="6170473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Nombre: ___________________________ Cargo: _______________________________ Fecha de la reunión: _______________________ Dirigido por: _____________________________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22307" y="2118188"/>
            <a:ext cx="6972521" cy="1055323"/>
            <a:chOff x="0" y="0"/>
            <a:chExt cx="9296695" cy="1407097"/>
          </a:xfrm>
        </p:grpSpPr>
        <p:grpSp>
          <p:nvGrpSpPr>
            <p:cNvPr id="15" name="Group 15"/>
            <p:cNvGrpSpPr/>
            <p:nvPr/>
          </p:nvGrpSpPr>
          <p:grpSpPr>
            <a:xfrm>
              <a:off x="238308" y="159163"/>
              <a:ext cx="9058387" cy="1133622"/>
              <a:chOff x="0" y="0"/>
              <a:chExt cx="2457808" cy="30758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57808" cy="307585"/>
              </a:xfrm>
              <a:custGeom>
                <a:avLst/>
                <a:gdLst/>
                <a:ahLst/>
                <a:cxnLst/>
                <a:rect l="l" t="t" r="r" b="b"/>
                <a:pathLst>
                  <a:path w="2457808" h="307585">
                    <a:moveTo>
                      <a:pt x="41768" y="0"/>
                    </a:moveTo>
                    <a:lnTo>
                      <a:pt x="2416040" y="0"/>
                    </a:lnTo>
                    <a:cubicBezTo>
                      <a:pt x="2439108" y="0"/>
                      <a:pt x="2457808" y="18700"/>
                      <a:pt x="2457808" y="41768"/>
                    </a:cubicBezTo>
                    <a:lnTo>
                      <a:pt x="2457808" y="265817"/>
                    </a:lnTo>
                    <a:cubicBezTo>
                      <a:pt x="2457808" y="276895"/>
                      <a:pt x="2453408" y="287519"/>
                      <a:pt x="2445575" y="295352"/>
                    </a:cubicBezTo>
                    <a:cubicBezTo>
                      <a:pt x="2437742" y="303185"/>
                      <a:pt x="2427118" y="307585"/>
                      <a:pt x="2416040" y="307585"/>
                    </a:cubicBezTo>
                    <a:lnTo>
                      <a:pt x="41768" y="307585"/>
                    </a:lnTo>
                    <a:cubicBezTo>
                      <a:pt x="18700" y="307585"/>
                      <a:pt x="0" y="288885"/>
                      <a:pt x="0" y="265817"/>
                    </a:cubicBezTo>
                    <a:lnTo>
                      <a:pt x="0" y="41768"/>
                    </a:lnTo>
                    <a:cubicBezTo>
                      <a:pt x="0" y="18700"/>
                      <a:pt x="18700" y="0"/>
                      <a:pt x="41768" y="0"/>
                    </a:cubicBezTo>
                    <a:close/>
                  </a:path>
                </a:pathLst>
              </a:custGeom>
              <a:solidFill>
                <a:srgbClr val="D7EAEA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57808" cy="3361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890885" y="311087"/>
              <a:ext cx="7924165" cy="1096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1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Objetivo de la reunión 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Dar la bienvenida 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Explicar el objetivo de la reunión</a:t>
              </a:r>
            </a:p>
            <a:p>
              <a:pPr algn="l">
                <a:lnSpc>
                  <a:spcPts val="1679"/>
                </a:lnSpc>
              </a:pPr>
              <a:endPara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0" y="0"/>
              <a:ext cx="710226" cy="660273"/>
              <a:chOff x="0" y="0"/>
              <a:chExt cx="874292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7429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74292" h="812800">
                    <a:moveTo>
                      <a:pt x="437146" y="0"/>
                    </a:moveTo>
                    <a:cubicBezTo>
                      <a:pt x="195717" y="0"/>
                      <a:pt x="0" y="181951"/>
                      <a:pt x="0" y="406400"/>
                    </a:cubicBezTo>
                    <a:cubicBezTo>
                      <a:pt x="0" y="630849"/>
                      <a:pt x="195717" y="812800"/>
                      <a:pt x="437146" y="812800"/>
                    </a:cubicBezTo>
                    <a:cubicBezTo>
                      <a:pt x="678575" y="812800"/>
                      <a:pt x="874292" y="630849"/>
                      <a:pt x="874292" y="406400"/>
                    </a:cubicBezTo>
                    <a:cubicBezTo>
                      <a:pt x="874292" y="181951"/>
                      <a:pt x="678575" y="0"/>
                      <a:pt x="437146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81965" y="47625"/>
                <a:ext cx="710362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54451" y="192464"/>
              <a:ext cx="601325" cy="303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45"/>
                </a:lnSpc>
              </a:pPr>
              <a:r>
                <a:rPr lang="en-US" sz="1645" b="1" spc="-115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11941" y="3130905"/>
            <a:ext cx="7032047" cy="1158419"/>
            <a:chOff x="0" y="0"/>
            <a:chExt cx="9376063" cy="1544558"/>
          </a:xfrm>
        </p:grpSpPr>
        <p:grpSp>
          <p:nvGrpSpPr>
            <p:cNvPr id="24" name="Group 24"/>
            <p:cNvGrpSpPr/>
            <p:nvPr/>
          </p:nvGrpSpPr>
          <p:grpSpPr>
            <a:xfrm>
              <a:off x="224647" y="163080"/>
              <a:ext cx="9151416" cy="1381478"/>
              <a:chOff x="0" y="0"/>
              <a:chExt cx="2423399" cy="36583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23400" cy="365831"/>
              </a:xfrm>
              <a:custGeom>
                <a:avLst/>
                <a:gdLst/>
                <a:ahLst/>
                <a:cxnLst/>
                <a:rect l="l" t="t" r="r" b="b"/>
                <a:pathLst>
                  <a:path w="2423400" h="365831">
                    <a:moveTo>
                      <a:pt x="42361" y="0"/>
                    </a:moveTo>
                    <a:lnTo>
                      <a:pt x="2381039" y="0"/>
                    </a:lnTo>
                    <a:cubicBezTo>
                      <a:pt x="2392273" y="0"/>
                      <a:pt x="2403048" y="4463"/>
                      <a:pt x="2410992" y="12407"/>
                    </a:cubicBezTo>
                    <a:cubicBezTo>
                      <a:pt x="2418936" y="20351"/>
                      <a:pt x="2423400" y="31126"/>
                      <a:pt x="2423400" y="42361"/>
                    </a:cubicBezTo>
                    <a:lnTo>
                      <a:pt x="2423400" y="323470"/>
                    </a:lnTo>
                    <a:cubicBezTo>
                      <a:pt x="2423400" y="346865"/>
                      <a:pt x="2404434" y="365831"/>
                      <a:pt x="2381039" y="365831"/>
                    </a:cubicBezTo>
                    <a:lnTo>
                      <a:pt x="42361" y="365831"/>
                    </a:lnTo>
                    <a:cubicBezTo>
                      <a:pt x="18966" y="365831"/>
                      <a:pt x="0" y="346865"/>
                      <a:pt x="0" y="323470"/>
                    </a:cubicBezTo>
                    <a:lnTo>
                      <a:pt x="0" y="42361"/>
                    </a:lnTo>
                    <a:cubicBezTo>
                      <a:pt x="0" y="18966"/>
                      <a:pt x="18966" y="0"/>
                      <a:pt x="42361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19050"/>
                <a:ext cx="2423399" cy="3848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839166" y="319213"/>
              <a:ext cx="8379103" cy="1096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</a:pPr>
              <a:r>
                <a:rPr lang="en-US" sz="11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Rol y expectativas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Presentar las responsabilidades principales de la persona que se incorpora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Exponer prioridades iniciales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Explicar cómo se estructura el trabajo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0" y="0"/>
              <a:ext cx="669512" cy="676526"/>
              <a:chOff x="0" y="0"/>
              <a:chExt cx="804374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0437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4374" h="812800">
                    <a:moveTo>
                      <a:pt x="402187" y="0"/>
                    </a:moveTo>
                    <a:cubicBezTo>
                      <a:pt x="180065" y="0"/>
                      <a:pt x="0" y="181951"/>
                      <a:pt x="0" y="406400"/>
                    </a:cubicBezTo>
                    <a:cubicBezTo>
                      <a:pt x="0" y="630849"/>
                      <a:pt x="180065" y="812800"/>
                      <a:pt x="402187" y="812800"/>
                    </a:cubicBezTo>
                    <a:cubicBezTo>
                      <a:pt x="624309" y="812800"/>
                      <a:pt x="804374" y="630849"/>
                      <a:pt x="804374" y="406400"/>
                    </a:cubicBezTo>
                    <a:cubicBezTo>
                      <a:pt x="804374" y="181951"/>
                      <a:pt x="624309" y="0"/>
                      <a:pt x="402187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5410" y="57150"/>
                <a:ext cx="653554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51329" y="208118"/>
              <a:ext cx="566854" cy="298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</a:pPr>
              <a:r>
                <a:rPr lang="en-US" sz="1685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21509" y="4403623"/>
            <a:ext cx="6958902" cy="1480517"/>
            <a:chOff x="0" y="0"/>
            <a:chExt cx="9278536" cy="1974023"/>
          </a:xfrm>
        </p:grpSpPr>
        <p:grpSp>
          <p:nvGrpSpPr>
            <p:cNvPr id="35" name="Group 35"/>
            <p:cNvGrpSpPr/>
            <p:nvPr/>
          </p:nvGrpSpPr>
          <p:grpSpPr>
            <a:xfrm>
              <a:off x="221009" y="163080"/>
              <a:ext cx="9057527" cy="1810942"/>
              <a:chOff x="0" y="0"/>
              <a:chExt cx="2398537" cy="479558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398537" cy="479558"/>
              </a:xfrm>
              <a:custGeom>
                <a:avLst/>
                <a:gdLst/>
                <a:ahLst/>
                <a:cxnLst/>
                <a:rect l="l" t="t" r="r" b="b"/>
                <a:pathLst>
                  <a:path w="2398537" h="479558">
                    <a:moveTo>
                      <a:pt x="42800" y="0"/>
                    </a:moveTo>
                    <a:lnTo>
                      <a:pt x="2355736" y="0"/>
                    </a:lnTo>
                    <a:cubicBezTo>
                      <a:pt x="2367088" y="0"/>
                      <a:pt x="2377974" y="4509"/>
                      <a:pt x="2386001" y="12536"/>
                    </a:cubicBezTo>
                    <a:cubicBezTo>
                      <a:pt x="2394027" y="20562"/>
                      <a:pt x="2398537" y="31449"/>
                      <a:pt x="2398537" y="42800"/>
                    </a:cubicBezTo>
                    <a:lnTo>
                      <a:pt x="2398537" y="436758"/>
                    </a:lnTo>
                    <a:cubicBezTo>
                      <a:pt x="2398537" y="460396"/>
                      <a:pt x="2379374" y="479558"/>
                      <a:pt x="2355736" y="479558"/>
                    </a:cubicBezTo>
                    <a:lnTo>
                      <a:pt x="42800" y="479558"/>
                    </a:lnTo>
                    <a:cubicBezTo>
                      <a:pt x="31449" y="479558"/>
                      <a:pt x="20562" y="475049"/>
                      <a:pt x="12536" y="467022"/>
                    </a:cubicBezTo>
                    <a:cubicBezTo>
                      <a:pt x="4509" y="458996"/>
                      <a:pt x="0" y="448109"/>
                      <a:pt x="0" y="436758"/>
                    </a:cubicBezTo>
                    <a:lnTo>
                      <a:pt x="0" y="42800"/>
                    </a:lnTo>
                    <a:cubicBezTo>
                      <a:pt x="0" y="19162"/>
                      <a:pt x="19162" y="0"/>
                      <a:pt x="42800" y="0"/>
                    </a:cubicBezTo>
                    <a:close/>
                  </a:path>
                </a:pathLst>
              </a:custGeom>
              <a:solidFill>
                <a:srgbClr val="D7EAE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2398537" cy="5176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800532" y="319213"/>
              <a:ext cx="8181385" cy="1654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199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Asistencia y contactos</a:t>
              </a:r>
            </a:p>
            <a:p>
              <a:pPr marL="259080" lvl="1" indent="-129540" algn="just">
                <a:lnSpc>
                  <a:spcPts val="16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1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Presentar al equipo, incluyendo: responsables de área /equipo; RRHH; compañeros/as ; Mentor/a (si procede)</a:t>
              </a:r>
            </a:p>
            <a:p>
              <a:pPr marL="259080" lvl="1" indent="-129540" algn="just">
                <a:lnSpc>
                  <a:spcPts val="16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1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Explicar de forma sencilla qué papel tiene cada persona, en qué situaciones puede ayudar y cuál es la mejor manera de contactar con ella.</a:t>
              </a:r>
            </a:p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endParaRPr lang="en-US" sz="11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0" y="0"/>
              <a:ext cx="658671" cy="676526"/>
              <a:chOff x="0" y="0"/>
              <a:chExt cx="791349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9134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91349" h="812800">
                    <a:moveTo>
                      <a:pt x="395675" y="0"/>
                    </a:moveTo>
                    <a:cubicBezTo>
                      <a:pt x="177150" y="0"/>
                      <a:pt x="0" y="181951"/>
                      <a:pt x="0" y="406400"/>
                    </a:cubicBezTo>
                    <a:cubicBezTo>
                      <a:pt x="0" y="630849"/>
                      <a:pt x="177150" y="812800"/>
                      <a:pt x="395675" y="812800"/>
                    </a:cubicBezTo>
                    <a:cubicBezTo>
                      <a:pt x="614200" y="812800"/>
                      <a:pt x="791349" y="630849"/>
                      <a:pt x="791349" y="406400"/>
                    </a:cubicBezTo>
                    <a:cubicBezTo>
                      <a:pt x="791349" y="181951"/>
                      <a:pt x="614200" y="0"/>
                      <a:pt x="395675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4189" y="38100"/>
                <a:ext cx="642971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50498" y="203365"/>
              <a:ext cx="557675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07091" y="5998441"/>
            <a:ext cx="6787737" cy="1862613"/>
            <a:chOff x="0" y="0"/>
            <a:chExt cx="9050315" cy="2483484"/>
          </a:xfrm>
        </p:grpSpPr>
        <p:grpSp>
          <p:nvGrpSpPr>
            <p:cNvPr id="44" name="Group 44"/>
            <p:cNvGrpSpPr/>
            <p:nvPr/>
          </p:nvGrpSpPr>
          <p:grpSpPr>
            <a:xfrm>
              <a:off x="221559" y="158241"/>
              <a:ext cx="8828756" cy="2325244"/>
              <a:chOff x="0" y="0"/>
              <a:chExt cx="2409461" cy="634584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409461" cy="634584"/>
              </a:xfrm>
              <a:custGeom>
                <a:avLst/>
                <a:gdLst/>
                <a:ahLst/>
                <a:cxnLst/>
                <a:rect l="l" t="t" r="r" b="b"/>
                <a:pathLst>
                  <a:path w="2409461" h="634584">
                    <a:moveTo>
                      <a:pt x="42606" y="0"/>
                    </a:moveTo>
                    <a:lnTo>
                      <a:pt x="2366855" y="0"/>
                    </a:lnTo>
                    <a:cubicBezTo>
                      <a:pt x="2378155" y="0"/>
                      <a:pt x="2388992" y="4489"/>
                      <a:pt x="2396982" y="12479"/>
                    </a:cubicBezTo>
                    <a:cubicBezTo>
                      <a:pt x="2404973" y="20469"/>
                      <a:pt x="2409461" y="31306"/>
                      <a:pt x="2409461" y="42606"/>
                    </a:cubicBezTo>
                    <a:lnTo>
                      <a:pt x="2409461" y="591978"/>
                    </a:lnTo>
                    <a:cubicBezTo>
                      <a:pt x="2409461" y="603277"/>
                      <a:pt x="2404973" y="614114"/>
                      <a:pt x="2396982" y="622105"/>
                    </a:cubicBezTo>
                    <a:cubicBezTo>
                      <a:pt x="2388992" y="630095"/>
                      <a:pt x="2378155" y="634584"/>
                      <a:pt x="2366855" y="634584"/>
                    </a:cubicBezTo>
                    <a:lnTo>
                      <a:pt x="42606" y="634584"/>
                    </a:lnTo>
                    <a:cubicBezTo>
                      <a:pt x="31306" y="634584"/>
                      <a:pt x="20469" y="630095"/>
                      <a:pt x="12479" y="622105"/>
                    </a:cubicBezTo>
                    <a:cubicBezTo>
                      <a:pt x="4489" y="614114"/>
                      <a:pt x="0" y="603277"/>
                      <a:pt x="0" y="591978"/>
                    </a:cubicBezTo>
                    <a:lnTo>
                      <a:pt x="0" y="42606"/>
                    </a:lnTo>
                    <a:cubicBezTo>
                      <a:pt x="0" y="31306"/>
                      <a:pt x="4489" y="20469"/>
                      <a:pt x="12479" y="12479"/>
                    </a:cubicBezTo>
                    <a:cubicBezTo>
                      <a:pt x="20469" y="4489"/>
                      <a:pt x="31306" y="0"/>
                      <a:pt x="42606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409461" cy="6631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762924" y="309174"/>
              <a:ext cx="8021240" cy="1934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Espaci</a:t>
              </a:r>
              <a:r>
                <a:rPr lang="en-US" sz="1200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 para dudas y comentarios. </a:t>
              </a:r>
              <a:r>
                <a:rPr lang="en-US" sz="1200" i="1" u="none" strike="noStrike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Invitar a la persona a compartir cómo se está sintiendo y a plantear cualquier duda que pueda tener.</a:t>
              </a:r>
            </a:p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¿Cómo han sido tus primeras impresiones?</a:t>
              </a:r>
            </a:p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☐ ¿Hay algo que no haya quedado claro?</a:t>
              </a:r>
            </a:p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☐ ¿Necesitas más información sobre algún aspecto del puesto o de la organización?</a:t>
              </a:r>
            </a:p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☐ ¿Hay algo que te ayudaría a sentirte con más seguridad en estos primeros días?</a:t>
              </a:r>
            </a:p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endParaRPr lang="en-US" sz="1200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0" y="0"/>
              <a:ext cx="660310" cy="656448"/>
              <a:chOff x="0" y="0"/>
              <a:chExt cx="817582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75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7582" h="812800">
                    <a:moveTo>
                      <a:pt x="408791" y="0"/>
                    </a:moveTo>
                    <a:cubicBezTo>
                      <a:pt x="183022" y="0"/>
                      <a:pt x="0" y="181951"/>
                      <a:pt x="0" y="406400"/>
                    </a:cubicBezTo>
                    <a:cubicBezTo>
                      <a:pt x="0" y="630849"/>
                      <a:pt x="183022" y="812800"/>
                      <a:pt x="408791" y="812800"/>
                    </a:cubicBezTo>
                    <a:cubicBezTo>
                      <a:pt x="634560" y="812800"/>
                      <a:pt x="817582" y="630849"/>
                      <a:pt x="817582" y="406400"/>
                    </a:cubicBezTo>
                    <a:cubicBezTo>
                      <a:pt x="817582" y="181951"/>
                      <a:pt x="634560" y="0"/>
                      <a:pt x="408791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648" y="47625"/>
                <a:ext cx="664285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50624" y="191514"/>
              <a:ext cx="559063" cy="301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35"/>
                </a:lnSpc>
                <a:spcBef>
                  <a:spcPct val="0"/>
                </a:spcBef>
              </a:pPr>
              <a:r>
                <a:rPr lang="en-US" sz="1635" b="1" u="none" strike="noStrike" spc="-11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75647" y="7927776"/>
            <a:ext cx="6704635" cy="1480517"/>
            <a:chOff x="0" y="0"/>
            <a:chExt cx="8939514" cy="1974023"/>
          </a:xfrm>
        </p:grpSpPr>
        <p:grpSp>
          <p:nvGrpSpPr>
            <p:cNvPr id="53" name="Group 53"/>
            <p:cNvGrpSpPr/>
            <p:nvPr/>
          </p:nvGrpSpPr>
          <p:grpSpPr>
            <a:xfrm>
              <a:off x="214187" y="163080"/>
              <a:ext cx="8725327" cy="1810942"/>
              <a:chOff x="0" y="0"/>
              <a:chExt cx="2310566" cy="479558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310566" cy="479558"/>
              </a:xfrm>
              <a:custGeom>
                <a:avLst/>
                <a:gdLst/>
                <a:ahLst/>
                <a:cxnLst/>
                <a:rect l="l" t="t" r="r" b="b"/>
                <a:pathLst>
                  <a:path w="2310566" h="479558">
                    <a:moveTo>
                      <a:pt x="44430" y="0"/>
                    </a:moveTo>
                    <a:lnTo>
                      <a:pt x="2266136" y="0"/>
                    </a:lnTo>
                    <a:cubicBezTo>
                      <a:pt x="2290674" y="0"/>
                      <a:pt x="2310566" y="19892"/>
                      <a:pt x="2310566" y="44430"/>
                    </a:cubicBezTo>
                    <a:lnTo>
                      <a:pt x="2310566" y="435129"/>
                    </a:lnTo>
                    <a:cubicBezTo>
                      <a:pt x="2310566" y="446912"/>
                      <a:pt x="2305885" y="458213"/>
                      <a:pt x="2297553" y="466545"/>
                    </a:cubicBezTo>
                    <a:cubicBezTo>
                      <a:pt x="2289221" y="474877"/>
                      <a:pt x="2277920" y="479558"/>
                      <a:pt x="2266136" y="479558"/>
                    </a:cubicBezTo>
                    <a:lnTo>
                      <a:pt x="44430" y="479558"/>
                    </a:lnTo>
                    <a:cubicBezTo>
                      <a:pt x="32646" y="479558"/>
                      <a:pt x="21345" y="474877"/>
                      <a:pt x="13013" y="466545"/>
                    </a:cubicBezTo>
                    <a:cubicBezTo>
                      <a:pt x="4681" y="458213"/>
                      <a:pt x="0" y="446912"/>
                      <a:pt x="0" y="435129"/>
                    </a:cubicBezTo>
                    <a:lnTo>
                      <a:pt x="0" y="44430"/>
                    </a:lnTo>
                    <a:cubicBezTo>
                      <a:pt x="0" y="32646"/>
                      <a:pt x="4681" y="21345"/>
                      <a:pt x="13013" y="13013"/>
                    </a:cubicBezTo>
                    <a:cubicBezTo>
                      <a:pt x="21345" y="4681"/>
                      <a:pt x="32646" y="0"/>
                      <a:pt x="44430" y="0"/>
                    </a:cubicBezTo>
                    <a:close/>
                  </a:path>
                </a:pathLst>
              </a:custGeom>
              <a:solidFill>
                <a:srgbClr val="D7EAE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2310566" cy="5176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767563" y="319213"/>
              <a:ext cx="7911642" cy="1654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79"/>
                </a:lnSpc>
              </a:pPr>
              <a:r>
                <a:rPr lang="en-US" sz="11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Próximos pasos. </a:t>
              </a:r>
              <a:r>
                <a:rPr lang="en-US" sz="11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Acordar con la persona los siguientes pasos de su incorporación:</a:t>
              </a:r>
            </a:p>
            <a:p>
              <a:pPr algn="just">
                <a:lnSpc>
                  <a:spcPts val="1679"/>
                </a:lnSpc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Tareas o prioridades más importantes para los próximos días.</a:t>
              </a:r>
            </a:p>
            <a:p>
              <a:pPr algn="just">
                <a:lnSpc>
                  <a:spcPts val="1679"/>
                </a:lnSpc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☐ Hitos o aspectos clave que conviene revisar durante las primeras semanas.</a:t>
              </a:r>
            </a:p>
            <a:p>
              <a:pPr algn="just">
                <a:lnSpc>
                  <a:spcPts val="1679"/>
                </a:lnSpc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☐ Fecha de la próxima reunión de seguimiento o supervisión.</a:t>
              </a:r>
            </a:p>
            <a:p>
              <a:pPr algn="just">
                <a:lnSpc>
                  <a:spcPts val="1679"/>
                </a:lnSpc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☐ Personas de referencia a las que puede acudir si necesita apoyo.</a:t>
              </a:r>
            </a:p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endPara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0" y="0"/>
              <a:ext cx="638340" cy="676526"/>
              <a:chOff x="0" y="0"/>
              <a:chExt cx="766922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76692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66922" h="812800">
                    <a:moveTo>
                      <a:pt x="383461" y="0"/>
                    </a:moveTo>
                    <a:cubicBezTo>
                      <a:pt x="171681" y="0"/>
                      <a:pt x="0" y="181951"/>
                      <a:pt x="0" y="406400"/>
                    </a:cubicBezTo>
                    <a:cubicBezTo>
                      <a:pt x="0" y="630849"/>
                      <a:pt x="171681" y="812800"/>
                      <a:pt x="383461" y="812800"/>
                    </a:cubicBezTo>
                    <a:cubicBezTo>
                      <a:pt x="595241" y="812800"/>
                      <a:pt x="766922" y="630849"/>
                      <a:pt x="766922" y="406400"/>
                    </a:cubicBezTo>
                    <a:cubicBezTo>
                      <a:pt x="766922" y="181951"/>
                      <a:pt x="595241" y="0"/>
                      <a:pt x="383461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1899" y="38100"/>
                <a:ext cx="623124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48939" y="203365"/>
              <a:ext cx="540461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968360" y="9543542"/>
            <a:ext cx="5665198" cy="189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Cierre de la </a:t>
            </a:r>
            <a:r>
              <a:rPr lang="en-US" sz="1200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reunión</a:t>
            </a:r>
            <a:endParaRPr lang="en-US" sz="1200" b="1" dirty="0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Recordar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a la persona </a:t>
            </a: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cuenta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apoyo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agradecer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participación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animarla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plantear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cualquier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duda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adelante</a:t>
            </a:r>
            <a:r>
              <a:rPr lang="en-US" sz="1200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1395"/>
              </a:lnSpc>
              <a:spcBef>
                <a:spcPct val="0"/>
              </a:spcBef>
            </a:pPr>
            <a:endParaRPr lang="en-US" sz="1200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1395"/>
              </a:lnSpc>
              <a:spcBef>
                <a:spcPct val="0"/>
              </a:spcBef>
            </a:pPr>
            <a:endParaRPr lang="en-US" sz="1200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1395"/>
              </a:lnSpc>
              <a:spcBef>
                <a:spcPct val="0"/>
              </a:spcBef>
            </a:pPr>
            <a:endParaRPr lang="en-US" sz="1200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1395"/>
              </a:lnSpc>
              <a:spcBef>
                <a:spcPct val="0"/>
              </a:spcBef>
            </a:pPr>
            <a:endParaRPr lang="en-US" sz="1200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1395"/>
              </a:lnSpc>
              <a:spcBef>
                <a:spcPct val="0"/>
              </a:spcBef>
            </a:pPr>
            <a:endParaRPr lang="en-US" sz="1200" dirty="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Freeform 2">
            <a:extLst>
              <a:ext uri="{FF2B5EF4-FFF2-40B4-BE49-F238E27FC236}">
                <a16:creationId xmlns:a16="http://schemas.microsoft.com/office/drawing/2014/main" id="{0BB1136F-C3D1-29C0-BA3B-8D5D27CDB52E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67" name="Freeform 3">
            <a:extLst>
              <a:ext uri="{FF2B5EF4-FFF2-40B4-BE49-F238E27FC236}">
                <a16:creationId xmlns:a16="http://schemas.microsoft.com/office/drawing/2014/main" id="{9CE24F2B-1099-B3F2-E05D-9D291B4FDEED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68" name="Group 5">
            <a:extLst>
              <a:ext uri="{FF2B5EF4-FFF2-40B4-BE49-F238E27FC236}">
                <a16:creationId xmlns:a16="http://schemas.microsoft.com/office/drawing/2014/main" id="{77C3DC07-7D3E-FFE7-C927-068FA3D50691}"/>
              </a:ext>
            </a:extLst>
          </p:cNvPr>
          <p:cNvGrpSpPr/>
          <p:nvPr/>
        </p:nvGrpSpPr>
        <p:grpSpPr>
          <a:xfrm>
            <a:off x="-31750" y="10392479"/>
            <a:ext cx="6882192" cy="45719"/>
            <a:chOff x="0" y="0"/>
            <a:chExt cx="2709333" cy="26991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CAEFD1F6-529C-B241-7BBA-B7D6EF8CA9C0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id="{366920D0-94B7-220F-A813-48D03CE3FDBB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94B4CB-DD0C-570D-E28B-0B305DFED1D2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2791BA-742F-D2CD-282E-455415FF24CF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CEDB0D8-75DE-5014-2469-BBBE638A989C}"/>
              </a:ext>
            </a:extLst>
          </p:cNvPr>
          <p:cNvSpPr txBox="1"/>
          <p:nvPr/>
        </p:nvSpPr>
        <p:spPr>
          <a:xfrm>
            <a:off x="0" y="2527300"/>
            <a:ext cx="7556500" cy="1133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92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 1</a:t>
            </a:r>
            <a:endParaRPr lang="en-US" sz="7500" b="1" i="0" u="none" strike="noStrike" kern="1200" cap="none" baseline="0" dirty="0">
              <a:solidFill>
                <a:srgbClr val="FAC17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8799767-0868-2766-9A23-1A1EE698FBB5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F1344DD-598A-62EA-0DDC-AFB74FC939C5}"/>
              </a:ext>
            </a:extLst>
          </p:cNvPr>
          <p:cNvSpPr/>
          <p:nvPr/>
        </p:nvSpPr>
        <p:spPr>
          <a:xfrm>
            <a:off x="2902269" y="-51727"/>
            <a:ext cx="3024003" cy="65763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E018938-D035-FE53-47A6-92CA77F3232D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C16376A-941F-791B-8794-A144032E5321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7DFE25-4EB5-D780-A2C9-A572EDBB1318}"/>
              </a:ext>
            </a:extLst>
          </p:cNvPr>
          <p:cNvSpPr txBox="1"/>
          <p:nvPr/>
        </p:nvSpPr>
        <p:spPr>
          <a:xfrm>
            <a:off x="136525" y="2298700"/>
            <a:ext cx="728345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 7</a:t>
            </a:r>
            <a:endParaRPr lang="en-US" sz="7500" b="1" i="0" u="none" strike="noStrike" kern="1200" cap="none" baseline="0" dirty="0">
              <a:solidFill>
                <a:srgbClr val="EDA5A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AE95E7E4-CC4C-C73D-CD0D-70B181680AB2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87793410-5469-634D-976A-6A6C89F407AF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" name="TextBox 4"/>
          <p:cNvSpPr txBox="1"/>
          <p:nvPr/>
        </p:nvSpPr>
        <p:spPr>
          <a:xfrm>
            <a:off x="601267" y="529705"/>
            <a:ext cx="6357466" cy="107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0"/>
              </a:lnSpc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Programa de mentoría – </a:t>
            </a:r>
          </a:p>
          <a:p>
            <a:pPr marL="0" lvl="0" indent="0" algn="ctr">
              <a:lnSpc>
                <a:spcPts val="3140"/>
              </a:lnSpc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Guía de asistencia informal para el día a día</a:t>
            </a:r>
          </a:p>
          <a:p>
            <a:pPr marL="0" lvl="0" indent="0" algn="ctr">
              <a:lnSpc>
                <a:spcPts val="2355"/>
              </a:lnSpc>
              <a:spcBef>
                <a:spcPct val="0"/>
              </a:spcBef>
            </a:pPr>
            <a:r>
              <a:rPr lang="en-US" sz="1500" b="1" i="1" spc="-57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Para compartir con el equipo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1267" y="1915438"/>
            <a:ext cx="6357466" cy="8180407"/>
            <a:chOff x="0" y="0"/>
            <a:chExt cx="8476621" cy="1090720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032000" cy="687586"/>
              <a:chOff x="0" y="0"/>
              <a:chExt cx="1083733" cy="1848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83733" cy="184812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84812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184812"/>
                    </a:lnTo>
                    <a:lnTo>
                      <a:pt x="0" y="184812"/>
                    </a:lnTo>
                    <a:close/>
                  </a:path>
                </a:pathLst>
              </a:custGeom>
              <a:solidFill>
                <a:srgbClr val="FCBCBC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1083733" cy="2038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b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Asignación de persona de apoyo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3219514"/>
              <a:ext cx="4032000" cy="687586"/>
              <a:chOff x="0" y="0"/>
              <a:chExt cx="1083733" cy="18481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83733" cy="184812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84812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184812"/>
                    </a:lnTo>
                    <a:lnTo>
                      <a:pt x="0" y="184812"/>
                    </a:lnTo>
                    <a:close/>
                  </a:path>
                </a:pathLst>
              </a:custGeom>
              <a:solidFill>
                <a:srgbClr val="FCBCBC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1083733" cy="2038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b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2. Funciones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7653159"/>
              <a:ext cx="4032000" cy="687586"/>
              <a:chOff x="0" y="0"/>
              <a:chExt cx="1083733" cy="18481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83733" cy="184812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84812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184812"/>
                    </a:lnTo>
                    <a:lnTo>
                      <a:pt x="0" y="184812"/>
                    </a:lnTo>
                    <a:close/>
                  </a:path>
                </a:pathLst>
              </a:custGeom>
              <a:solidFill>
                <a:srgbClr val="FCBCBC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1083733" cy="2038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b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3. En qué puedes ayudar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4444621" y="0"/>
              <a:ext cx="4032000" cy="709553"/>
              <a:chOff x="0" y="0"/>
              <a:chExt cx="1083733" cy="19071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83733" cy="190716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90716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190716"/>
                    </a:lnTo>
                    <a:lnTo>
                      <a:pt x="0" y="190716"/>
                    </a:lnTo>
                    <a:close/>
                  </a:path>
                </a:pathLst>
              </a:custGeom>
              <a:solidFill>
                <a:srgbClr val="FCBCBC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9050"/>
                <a:ext cx="1083733" cy="2097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b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4. Si algo está fuera de tu ámbito de responsabilidad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687586"/>
              <a:ext cx="4032000" cy="2665353"/>
              <a:chOff x="0" y="0"/>
              <a:chExt cx="1083733" cy="71640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83733" cy="716402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716402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716402"/>
                    </a:lnTo>
                    <a:lnTo>
                      <a:pt x="0" y="716402"/>
                    </a:lnTo>
                    <a:close/>
                  </a:path>
                </a:pathLst>
              </a:custGeom>
              <a:solidFill>
                <a:srgbClr val="FCEDE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1083733" cy="7354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spc="-45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Nombre de la nueva empleada: ___________________________ </a:t>
                </a:r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 spc="-45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Nombre del la persona de apoyo: _____________________________ </a:t>
                </a:r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 spc="-45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Rol/Equipo: ____________________________ Fecha de inicio del rol de acompañamiento: ________________</a:t>
                </a:r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 spc="-45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Fecha de finalización estimada: ______________________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8338368"/>
              <a:ext cx="4032000" cy="2568841"/>
              <a:chOff x="0" y="0"/>
              <a:chExt cx="1083733" cy="69046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83733" cy="690461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690461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690461"/>
                    </a:lnTo>
                    <a:lnTo>
                      <a:pt x="0" y="690461"/>
                    </a:lnTo>
                    <a:close/>
                  </a:path>
                </a:pathLst>
              </a:custGeom>
              <a:solidFill>
                <a:srgbClr val="FCEDE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19050"/>
                <a:ext cx="1083733" cy="709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Explicando las actividades cotidianas</a:t>
                </a:r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Mostrar la ubicación de los objetos</a:t>
                </a:r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Responder a preguntas prácticas simples.</a:t>
                </a:r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Invitar al nuevo colega a realizar pausas.</a:t>
                </a:r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Explicar normas o costumbres informales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4444621" y="709553"/>
              <a:ext cx="4032000" cy="2168748"/>
              <a:chOff x="0" y="0"/>
              <a:chExt cx="1083733" cy="58292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83733" cy="582923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582923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582923"/>
                    </a:lnTo>
                    <a:lnTo>
                      <a:pt x="0" y="582923"/>
                    </a:lnTo>
                    <a:close/>
                  </a:path>
                </a:pathLst>
              </a:custGeom>
              <a:solidFill>
                <a:srgbClr val="FCEDE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19050"/>
                <a:ext cx="1083733" cy="6019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Si una pregunta o situación va más allá de tu función:</a:t>
                </a:r>
              </a:p>
              <a:p>
                <a:pPr marL="259080" lvl="1" indent="-129540" algn="just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Consultar con la persona responsable.</a:t>
                </a:r>
              </a:p>
              <a:p>
                <a:pPr marL="259080" lvl="1" indent="-129540" algn="just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Contactar con Recursos Humanos.</a:t>
                </a:r>
              </a:p>
              <a:p>
                <a:pPr marL="259080" lvl="1" indent="-129540" algn="just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Pedir orientación en caso de duda.</a:t>
                </a:r>
              </a:p>
              <a:p>
                <a:pPr marL="0" lvl="0" indent="0" algn="just">
                  <a:lnSpc>
                    <a:spcPts val="1679"/>
                  </a:lnSpc>
                </a:pPr>
                <a:endPara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444621" y="2878301"/>
              <a:ext cx="4032000" cy="687586"/>
              <a:chOff x="0" y="0"/>
              <a:chExt cx="1083733" cy="18481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083733" cy="184812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84812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184812"/>
                    </a:lnTo>
                    <a:lnTo>
                      <a:pt x="0" y="184812"/>
                    </a:lnTo>
                    <a:close/>
                  </a:path>
                </a:pathLst>
              </a:custGeom>
              <a:solidFill>
                <a:srgbClr val="FCBCBC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1083733" cy="2038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 b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5. Recomendaciones</a:t>
                </a: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4444621" y="3574290"/>
              <a:ext cx="4032000" cy="3503553"/>
              <a:chOff x="0" y="0"/>
              <a:chExt cx="1083733" cy="94169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83733" cy="941696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941696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941696"/>
                    </a:lnTo>
                    <a:lnTo>
                      <a:pt x="0" y="941696"/>
                    </a:lnTo>
                    <a:close/>
                  </a:path>
                </a:pathLst>
              </a:custGeom>
              <a:solidFill>
                <a:srgbClr val="FCEDE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1083733" cy="9607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endParaRPr/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 spc="-45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Mantener breves conversaciones informales durante la primera semana.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 spc="-45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Seguimiento semanal durante el primer mes.</a:t>
                </a:r>
              </a:p>
              <a:p>
                <a:pPr marL="259080" lvl="1" indent="-129540" algn="l">
                  <a:lnSpc>
                    <a:spcPts val="1679"/>
                  </a:lnSpc>
                  <a:buFont typeface="Arial"/>
                  <a:buChar char="•"/>
                </a:pPr>
                <a:r>
                  <a:rPr lang="en-US" sz="1200" spc="-45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Conversación de cierre al finalizar el periodo de acompañamiento.</a:t>
                </a:r>
              </a:p>
              <a:p>
                <a:pPr marL="0" lvl="0" indent="0" algn="l">
                  <a:lnSpc>
                    <a:spcPts val="1679"/>
                  </a:lnSpc>
                </a:pPr>
                <a:endPara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lvl="0" indent="0" algn="l">
                  <a:lnSpc>
                    <a:spcPts val="1679"/>
                  </a:lnSpc>
                </a:pPr>
                <a:endPara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lvl="0" indent="0" algn="l">
                  <a:lnSpc>
                    <a:spcPts val="1679"/>
                  </a:lnSpc>
                </a:pPr>
                <a:endPara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lvl="0" indent="0" algn="l">
                  <a:lnSpc>
                    <a:spcPts val="1679"/>
                  </a:lnSpc>
                </a:pPr>
                <a:endPara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lvl="0" indent="0" algn="l">
                  <a:lnSpc>
                    <a:spcPts val="1679"/>
                  </a:lnSpc>
                </a:pPr>
                <a:endPara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4444621" y="6969870"/>
              <a:ext cx="4032000" cy="685210"/>
              <a:chOff x="0" y="0"/>
              <a:chExt cx="1083733" cy="18417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083733" cy="184173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84173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184173"/>
                    </a:lnTo>
                    <a:lnTo>
                      <a:pt x="0" y="184173"/>
                    </a:lnTo>
                    <a:close/>
                  </a:path>
                </a:pathLst>
              </a:custGeom>
              <a:solidFill>
                <a:srgbClr val="FCBCBC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19050"/>
                <a:ext cx="1083733" cy="2032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1" indent="0" algn="l">
                  <a:lnSpc>
                    <a:spcPts val="1679"/>
                  </a:lnSpc>
                </a:pPr>
                <a:r>
                  <a:rPr lang="en-US" sz="1200" b="1">
                    <a:solidFill>
                      <a:srgbClr val="464646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6. Asistencia a los colegas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4444621" y="7653159"/>
              <a:ext cx="4032000" cy="2700252"/>
              <a:chOff x="0" y="0"/>
              <a:chExt cx="1083733" cy="725782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083733" cy="725782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725782">
                    <a:moveTo>
                      <a:pt x="0" y="0"/>
                    </a:moveTo>
                    <a:lnTo>
                      <a:pt x="1083733" y="0"/>
                    </a:lnTo>
                    <a:lnTo>
                      <a:pt x="1083733" y="725782"/>
                    </a:lnTo>
                    <a:lnTo>
                      <a:pt x="0" y="725782"/>
                    </a:lnTo>
                    <a:close/>
                  </a:path>
                </a:pathLst>
              </a:custGeom>
              <a:solidFill>
                <a:srgbClr val="FCEDE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19050"/>
                <a:ext cx="1083733" cy="7448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Si tienes alguna duda sobre tu función, puedes contactar con:</a:t>
                </a:r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Responsable: _________________________</a:t>
                </a:r>
              </a:p>
              <a:p>
                <a:pPr marL="0" lvl="0" indent="0" algn="l">
                  <a:lnSpc>
                    <a:spcPts val="1679"/>
                  </a:lnSpc>
                </a:pPr>
                <a:r>
                  <a:rPr lang="en-US" sz="1200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Recursos Humanos:______________________</a:t>
                </a:r>
              </a:p>
              <a:p>
                <a:pPr marL="0" lvl="0" indent="0" algn="l">
                  <a:lnSpc>
                    <a:spcPts val="1679"/>
                  </a:lnSpc>
                </a:pPr>
                <a:endPara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601267" y="4834948"/>
            <a:ext cx="3024000" cy="2673352"/>
            <a:chOff x="0" y="0"/>
            <a:chExt cx="1083733" cy="95806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83733" cy="958069"/>
            </a:xfrm>
            <a:custGeom>
              <a:avLst/>
              <a:gdLst/>
              <a:ahLst/>
              <a:cxnLst/>
              <a:rect l="l" t="t" r="r" b="b"/>
              <a:pathLst>
                <a:path w="1083733" h="958069">
                  <a:moveTo>
                    <a:pt x="0" y="0"/>
                  </a:moveTo>
                  <a:lnTo>
                    <a:pt x="1083733" y="0"/>
                  </a:lnTo>
                  <a:lnTo>
                    <a:pt x="1083733" y="958069"/>
                  </a:lnTo>
                  <a:lnTo>
                    <a:pt x="0" y="958069"/>
                  </a:lnTo>
                  <a:close/>
                </a:path>
              </a:pathLst>
            </a:custGeom>
            <a:solidFill>
              <a:srgbClr val="FCEDE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19050"/>
              <a:ext cx="1083733" cy="977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79"/>
                </a:lnSpc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Como persona de apoyo, tu función es: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Ser un punto de contacto cercano y accesible.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Ayudar con dudas del día a día.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Facilitar la integración social e informal.</a:t>
              </a:r>
            </a:p>
            <a:p>
              <a:pPr algn="l">
                <a:lnSpc>
                  <a:spcPts val="1679"/>
                </a:lnSpc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 se espera que: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Actúes como figura de supervisión o mentoría.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Gestiones el desempeño o posibles conflictos.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Te encargues de cuestiones administrativas o personales.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8D76D-8B5C-E286-891F-FA725625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4F540A-5D73-2FCA-DDBE-12EEDF73C2AC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2979B19-1618-33B6-510C-0B9C102BE0AA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4DDC279-0B80-A571-A85A-0B3D2791148D}"/>
              </a:ext>
            </a:extLst>
          </p:cNvPr>
          <p:cNvSpPr txBox="1"/>
          <p:nvPr/>
        </p:nvSpPr>
        <p:spPr>
          <a:xfrm>
            <a:off x="136525" y="2298700"/>
            <a:ext cx="728345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 8</a:t>
            </a:r>
            <a:endParaRPr lang="en-US" sz="7500" b="1" i="0" u="none" strike="noStrike" kern="1200" cap="none" baseline="0" dirty="0">
              <a:solidFill>
                <a:srgbClr val="EDA5A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D28FBACE-6EE7-B5DF-C8F1-922F3C0987D0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F2066BD8-F3A9-D6EC-846E-1CFF01B47EA4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266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323" y="1536919"/>
            <a:ext cx="7012500" cy="2146071"/>
            <a:chOff x="0" y="0"/>
            <a:chExt cx="1810458" cy="5540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0458" cy="554063"/>
            </a:xfrm>
            <a:custGeom>
              <a:avLst/>
              <a:gdLst/>
              <a:ahLst/>
              <a:cxnLst/>
              <a:rect l="l" t="t" r="r" b="b"/>
              <a:pathLst>
                <a:path w="1810458" h="554063">
                  <a:moveTo>
                    <a:pt x="0" y="0"/>
                  </a:moveTo>
                  <a:lnTo>
                    <a:pt x="1810458" y="0"/>
                  </a:lnTo>
                  <a:lnTo>
                    <a:pt x="1810458" y="554063"/>
                  </a:lnTo>
                  <a:lnTo>
                    <a:pt x="0" y="554063"/>
                  </a:lnTo>
                  <a:close/>
                </a:path>
              </a:pathLst>
            </a:custGeom>
            <a:solidFill>
              <a:srgbClr val="EDA5A5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810458" cy="5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4481" y="1656424"/>
            <a:ext cx="6649330" cy="1630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2626" b="1" spc="-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Solicitar ayuda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Frase: </a:t>
            </a: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"¿Podrías ayudarme, por favor?"</a:t>
            </a: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Cuándo usarla: Cuando requieras asistencia o aclaraciones.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Traducción al idioma nativo: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Pronunciación (opcional):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823627" y="1775065"/>
            <a:ext cx="230184" cy="23018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73750" y="1341580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0" name="Freeform 10"/>
          <p:cNvSpPr/>
          <p:nvPr/>
        </p:nvSpPr>
        <p:spPr>
          <a:xfrm>
            <a:off x="3575107" y="537936"/>
            <a:ext cx="409787" cy="378028"/>
          </a:xfrm>
          <a:custGeom>
            <a:avLst/>
            <a:gdLst/>
            <a:ahLst/>
            <a:cxnLst/>
            <a:rect l="l" t="t" r="r" b="b"/>
            <a:pathLst>
              <a:path w="409787" h="378028">
                <a:moveTo>
                  <a:pt x="0" y="0"/>
                </a:moveTo>
                <a:lnTo>
                  <a:pt x="409786" y="0"/>
                </a:lnTo>
                <a:lnTo>
                  <a:pt x="409786" y="378028"/>
                </a:lnTo>
                <a:lnTo>
                  <a:pt x="0" y="3780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1" name="TextBox 11"/>
          <p:cNvSpPr txBox="1"/>
          <p:nvPr/>
        </p:nvSpPr>
        <p:spPr>
          <a:xfrm>
            <a:off x="766891" y="839764"/>
            <a:ext cx="603710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0"/>
              </a:lnSpc>
              <a:spcBef>
                <a:spcPct val="0"/>
              </a:spcBef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Plantilla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48323" y="3847076"/>
            <a:ext cx="7012500" cy="2146071"/>
            <a:chOff x="0" y="0"/>
            <a:chExt cx="1810458" cy="5540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10458" cy="554063"/>
            </a:xfrm>
            <a:custGeom>
              <a:avLst/>
              <a:gdLst/>
              <a:ahLst/>
              <a:cxnLst/>
              <a:rect l="l" t="t" r="r" b="b"/>
              <a:pathLst>
                <a:path w="1810458" h="554063">
                  <a:moveTo>
                    <a:pt x="0" y="0"/>
                  </a:moveTo>
                  <a:lnTo>
                    <a:pt x="1810458" y="0"/>
                  </a:lnTo>
                  <a:lnTo>
                    <a:pt x="1810458" y="554063"/>
                  </a:lnTo>
                  <a:lnTo>
                    <a:pt x="0" y="554063"/>
                  </a:lnTo>
                  <a:close/>
                </a:path>
              </a:pathLst>
            </a:custGeom>
            <a:solidFill>
              <a:srgbClr val="EDA5A5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810458" cy="5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04481" y="4001698"/>
            <a:ext cx="6649330" cy="1630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2626" b="1" spc="-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Pedir una aclaración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Frase: </a:t>
            </a: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"¿Podrías repetir esto, por favor?" </a:t>
            </a: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Cuándo usarla:</a:t>
            </a: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Cuando algo no es claro.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Traducción al idioma nativo: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Pronunciación (opcional):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823627" y="3991670"/>
            <a:ext cx="230184" cy="23018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73750" y="3682990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22" name="Group 22"/>
          <p:cNvGrpSpPr/>
          <p:nvPr/>
        </p:nvGrpSpPr>
        <p:grpSpPr>
          <a:xfrm>
            <a:off x="248323" y="6157232"/>
            <a:ext cx="7012500" cy="2146071"/>
            <a:chOff x="0" y="0"/>
            <a:chExt cx="1810458" cy="5540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10458" cy="554063"/>
            </a:xfrm>
            <a:custGeom>
              <a:avLst/>
              <a:gdLst/>
              <a:ahLst/>
              <a:cxnLst/>
              <a:rect l="l" t="t" r="r" b="b"/>
              <a:pathLst>
                <a:path w="1810458" h="554063">
                  <a:moveTo>
                    <a:pt x="0" y="0"/>
                  </a:moveTo>
                  <a:lnTo>
                    <a:pt x="1810458" y="0"/>
                  </a:lnTo>
                  <a:lnTo>
                    <a:pt x="1810458" y="554063"/>
                  </a:lnTo>
                  <a:lnTo>
                    <a:pt x="0" y="554063"/>
                  </a:lnTo>
                  <a:close/>
                </a:path>
              </a:pathLst>
            </a:custGeom>
            <a:solidFill>
              <a:srgbClr val="EDA5A5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1810458" cy="5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4481" y="6387385"/>
            <a:ext cx="6649330" cy="1630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2626" b="1" spc="-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Gestión del tiempo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Frase: </a:t>
            </a: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“Necestaría más tiempo para terminar esta tarea”</a:t>
            </a: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Cuándo usarla: </a:t>
            </a: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Cuando una tarea requiere más tiempo del anticipado</a:t>
            </a: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Traducción al idioma nativo: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Pronunciación (opcional):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823627" y="6377358"/>
            <a:ext cx="230184" cy="2301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73750" y="5993146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30" name="Group 30"/>
          <p:cNvGrpSpPr/>
          <p:nvPr/>
        </p:nvGrpSpPr>
        <p:grpSpPr>
          <a:xfrm>
            <a:off x="248323" y="8467389"/>
            <a:ext cx="7012500" cy="2146071"/>
            <a:chOff x="0" y="0"/>
            <a:chExt cx="1810458" cy="55406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10458" cy="554063"/>
            </a:xfrm>
            <a:custGeom>
              <a:avLst/>
              <a:gdLst/>
              <a:ahLst/>
              <a:cxnLst/>
              <a:rect l="l" t="t" r="r" b="b"/>
              <a:pathLst>
                <a:path w="1810458" h="554063">
                  <a:moveTo>
                    <a:pt x="0" y="0"/>
                  </a:moveTo>
                  <a:lnTo>
                    <a:pt x="1810458" y="0"/>
                  </a:lnTo>
                  <a:lnTo>
                    <a:pt x="1810458" y="554063"/>
                  </a:lnTo>
                  <a:lnTo>
                    <a:pt x="0" y="554063"/>
                  </a:lnTo>
                  <a:close/>
                </a:path>
              </a:pathLst>
            </a:custGeom>
            <a:solidFill>
              <a:srgbClr val="EDA5A5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1810458" cy="5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53627" y="8536955"/>
            <a:ext cx="6907197" cy="182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0"/>
              </a:lnSpc>
            </a:pPr>
            <a:r>
              <a:rPr lang="en-US" sz="2626" b="1" spc="11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Interacción diaria</a:t>
            </a:r>
          </a:p>
          <a:p>
            <a:pPr marL="0" lvl="0" indent="0" algn="l">
              <a:lnSpc>
                <a:spcPts val="2140"/>
              </a:lnSpc>
            </a:pPr>
            <a:r>
              <a:rPr lang="en-US" sz="1426" b="1" spc="6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frases</a:t>
            </a:r>
          </a:p>
          <a:p>
            <a:pPr marL="0" lvl="1" indent="0" algn="l">
              <a:lnSpc>
                <a:spcPts val="2140"/>
              </a:lnSpc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"Saludos, buenos días"</a:t>
            </a:r>
          </a:p>
          <a:p>
            <a:pPr marL="0" lvl="1" indent="0" algn="l">
              <a:lnSpc>
                <a:spcPts val="2140"/>
              </a:lnSpc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“Por favor / Gracias”</a:t>
            </a:r>
          </a:p>
          <a:p>
            <a:pPr marL="0" lvl="1" indent="0" algn="l">
              <a:lnSpc>
                <a:spcPts val="2140"/>
              </a:lnSpc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“Mis disculpas”</a:t>
            </a:r>
          </a:p>
          <a:p>
            <a:pPr marL="0" lvl="1" indent="0" algn="l">
              <a:lnSpc>
                <a:spcPts val="2140"/>
              </a:lnSpc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“No hay inconveniente / Está bien”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6772773" y="8565027"/>
            <a:ext cx="230184" cy="23018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228052" y="8303303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8" name="TextBox 38"/>
          <p:cNvSpPr txBox="1"/>
          <p:nvPr/>
        </p:nvSpPr>
        <p:spPr>
          <a:xfrm>
            <a:off x="3501829" y="9071436"/>
            <a:ext cx="3551982" cy="124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39"/>
              </a:lnSpc>
              <a:spcBef>
                <a:spcPct val="0"/>
              </a:spcBef>
            </a:pPr>
            <a:r>
              <a:rPr lang="en-US" sz="14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Traducción al idioma nativo:</a:t>
            </a:r>
          </a:p>
          <a:p>
            <a:pPr marL="0" lvl="0" indent="0" algn="l">
              <a:lnSpc>
                <a:spcPts val="2039"/>
              </a:lnSpc>
              <a:spcBef>
                <a:spcPct val="0"/>
              </a:spcBef>
            </a:pPr>
            <a:r>
              <a:rPr lang="en-US" sz="14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5" name="Freeform 12">
            <a:extLst>
              <a:ext uri="{FF2B5EF4-FFF2-40B4-BE49-F238E27FC236}">
                <a16:creationId xmlns:a16="http://schemas.microsoft.com/office/drawing/2014/main" id="{2D6CD11A-8671-8E4D-5EFC-68740E9C1B7B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6" name="Freeform 13">
            <a:extLst>
              <a:ext uri="{FF2B5EF4-FFF2-40B4-BE49-F238E27FC236}">
                <a16:creationId xmlns:a16="http://schemas.microsoft.com/office/drawing/2014/main" id="{C85F1B27-4850-2CA0-873C-2690C2D86851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61516-249A-E999-B060-E211EF6AC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DDB5F0-F16B-4E2D-4506-70E2D8E67075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D9309DA-18CE-FF46-38BC-1B7F9595DF2A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D3F3843-7563-D79D-45A5-A8CE6CC0D783}"/>
              </a:ext>
            </a:extLst>
          </p:cNvPr>
          <p:cNvSpPr txBox="1"/>
          <p:nvPr/>
        </p:nvSpPr>
        <p:spPr>
          <a:xfrm>
            <a:off x="136525" y="2298700"/>
            <a:ext cx="7283450" cy="947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 </a:t>
            </a:r>
            <a:r>
              <a:rPr lang="en-CY" sz="7500" b="1" dirty="0">
                <a:solidFill>
                  <a:srgbClr val="EDA5A5"/>
                </a:solidFill>
                <a:latin typeface="Open Sans Bold"/>
                <a:ea typeface="Open Sans Bold"/>
                <a:cs typeface="Open Sans Bold"/>
              </a:rPr>
              <a:t>9</a:t>
            </a:r>
            <a:endParaRPr lang="en-US" sz="7500" b="1" i="0" u="none" strike="noStrike" kern="1200" cap="none" baseline="0" dirty="0">
              <a:solidFill>
                <a:srgbClr val="EDA5A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2133DF3A-7A75-B9D3-B5EB-44691A950B5A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7C9A4F4D-7E1B-C2B6-EC6B-C13FAFC39A0E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1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323" y="1536919"/>
            <a:ext cx="7012500" cy="4138371"/>
            <a:chOff x="0" y="0"/>
            <a:chExt cx="1810458" cy="10684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0458" cy="1068427"/>
            </a:xfrm>
            <a:custGeom>
              <a:avLst/>
              <a:gdLst/>
              <a:ahLst/>
              <a:cxnLst/>
              <a:rect l="l" t="t" r="r" b="b"/>
              <a:pathLst>
                <a:path w="1810458" h="1068427">
                  <a:moveTo>
                    <a:pt x="0" y="0"/>
                  </a:moveTo>
                  <a:lnTo>
                    <a:pt x="1810458" y="0"/>
                  </a:lnTo>
                  <a:lnTo>
                    <a:pt x="1810458" y="1068427"/>
                  </a:lnTo>
                  <a:lnTo>
                    <a:pt x="0" y="1068427"/>
                  </a:lnTo>
                  <a:close/>
                </a:path>
              </a:pathLst>
            </a:custGeom>
            <a:solidFill>
              <a:srgbClr val="FFE3E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810458" cy="1087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4481" y="1618324"/>
            <a:ext cx="6649330" cy="389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6"/>
              </a:lnSpc>
            </a:pPr>
            <a:r>
              <a:rPr lang="en-US" sz="2462" b="1" spc="-7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Tarea: ______________________</a:t>
            </a:r>
          </a:p>
          <a:p>
            <a:pPr marL="0" lvl="0" indent="0" algn="l">
              <a:lnSpc>
                <a:spcPts val="3866"/>
              </a:lnSpc>
            </a:pPr>
            <a:r>
              <a:rPr lang="en-US" sz="2462" b="1" spc="-7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¿En qué consiste esta actividad?</a:t>
            </a:r>
          </a:p>
          <a:p>
            <a:pPr marL="0" lvl="0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[Descripción concisa en un lenguaje accesible]</a:t>
            </a:r>
          </a:p>
          <a:p>
            <a:pPr marL="0" lvl="1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Pasos:</a:t>
            </a:r>
          </a:p>
          <a:p>
            <a:pPr marL="0" lvl="0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_____________________________________________________________________________</a:t>
            </a:r>
          </a:p>
          <a:p>
            <a:pPr marL="0" lvl="1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Es fundamental tener presente:</a:t>
            </a:r>
          </a:p>
          <a:p>
            <a:pPr marL="0" lvl="0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_____________________________________________________________________________</a:t>
            </a:r>
          </a:p>
          <a:p>
            <a:pPr marL="0" lvl="1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Elementos visuales / íconos:</a:t>
            </a:r>
          </a:p>
          <a:p>
            <a:pPr marL="0" lvl="0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[Insertar imágenes, símbolos o diagramas, si corresponde]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823627" y="1775065"/>
            <a:ext cx="230184" cy="23018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73750" y="1341580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0" name="Freeform 10"/>
          <p:cNvSpPr/>
          <p:nvPr/>
        </p:nvSpPr>
        <p:spPr>
          <a:xfrm>
            <a:off x="3575107" y="537936"/>
            <a:ext cx="409787" cy="378028"/>
          </a:xfrm>
          <a:custGeom>
            <a:avLst/>
            <a:gdLst/>
            <a:ahLst/>
            <a:cxnLst/>
            <a:rect l="l" t="t" r="r" b="b"/>
            <a:pathLst>
              <a:path w="409787" h="378028">
                <a:moveTo>
                  <a:pt x="0" y="0"/>
                </a:moveTo>
                <a:lnTo>
                  <a:pt x="409786" y="0"/>
                </a:lnTo>
                <a:lnTo>
                  <a:pt x="409786" y="378028"/>
                </a:lnTo>
                <a:lnTo>
                  <a:pt x="0" y="3780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1" name="TextBox 11"/>
          <p:cNvSpPr txBox="1"/>
          <p:nvPr/>
        </p:nvSpPr>
        <p:spPr>
          <a:xfrm>
            <a:off x="766891" y="839764"/>
            <a:ext cx="603710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0"/>
              </a:lnSpc>
              <a:spcBef>
                <a:spcPct val="0"/>
              </a:spcBef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Plantilla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3" name="Freeform 1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14" name="Group 14"/>
          <p:cNvGrpSpPr/>
          <p:nvPr/>
        </p:nvGrpSpPr>
        <p:grpSpPr>
          <a:xfrm>
            <a:off x="273750" y="6184954"/>
            <a:ext cx="7012500" cy="4138371"/>
            <a:chOff x="0" y="0"/>
            <a:chExt cx="1810458" cy="10684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10458" cy="1068427"/>
            </a:xfrm>
            <a:custGeom>
              <a:avLst/>
              <a:gdLst/>
              <a:ahLst/>
              <a:cxnLst/>
              <a:rect l="l" t="t" r="r" b="b"/>
              <a:pathLst>
                <a:path w="1810458" h="1068427">
                  <a:moveTo>
                    <a:pt x="0" y="0"/>
                  </a:moveTo>
                  <a:lnTo>
                    <a:pt x="1810458" y="0"/>
                  </a:lnTo>
                  <a:lnTo>
                    <a:pt x="1810458" y="1068427"/>
                  </a:lnTo>
                  <a:lnTo>
                    <a:pt x="0" y="1068427"/>
                  </a:lnTo>
                  <a:close/>
                </a:path>
              </a:pathLst>
            </a:custGeom>
            <a:solidFill>
              <a:srgbClr val="FFE3E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810458" cy="1087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29908" y="6266359"/>
            <a:ext cx="6649330" cy="389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6"/>
              </a:lnSpc>
            </a:pPr>
            <a:r>
              <a:rPr lang="en-US" sz="2462" b="1" spc="-7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Tarea: ______________________</a:t>
            </a:r>
          </a:p>
          <a:p>
            <a:pPr marL="0" lvl="0" indent="0" algn="l">
              <a:lnSpc>
                <a:spcPts val="3866"/>
              </a:lnSpc>
            </a:pPr>
            <a:r>
              <a:rPr lang="en-US" sz="2462" b="1" spc="-7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¿En qué consiste esta actividad?</a:t>
            </a:r>
          </a:p>
          <a:p>
            <a:pPr marL="0" lvl="0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[Descripción concisa en un lenguaje accesible]</a:t>
            </a:r>
          </a:p>
          <a:p>
            <a:pPr marL="0" lvl="1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Pasos:</a:t>
            </a:r>
          </a:p>
          <a:p>
            <a:pPr marL="0" lvl="0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_____________________________________________________________________________</a:t>
            </a:r>
          </a:p>
          <a:p>
            <a:pPr marL="0" lvl="1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Es fundamental tener presente:</a:t>
            </a:r>
          </a:p>
          <a:p>
            <a:pPr marL="0" lvl="0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_____________________________________________________________________________</a:t>
            </a:r>
          </a:p>
          <a:p>
            <a:pPr marL="0" lvl="1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Elementos visuales / íconos:</a:t>
            </a:r>
          </a:p>
          <a:p>
            <a:pPr marL="0" lvl="0" indent="0" algn="l">
              <a:lnSpc>
                <a:spcPts val="2100"/>
              </a:lnSpc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[Insertar imágenes, símbolos o diagramas, si corresponde]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849054" y="6423100"/>
            <a:ext cx="230184" cy="23018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99177" y="5989615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750" y="2130047"/>
            <a:ext cx="7012500" cy="6721853"/>
            <a:chOff x="0" y="0"/>
            <a:chExt cx="1810458" cy="16613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0458" cy="1661319"/>
            </a:xfrm>
            <a:custGeom>
              <a:avLst/>
              <a:gdLst/>
              <a:ahLst/>
              <a:cxnLst/>
              <a:rect l="l" t="t" r="r" b="b"/>
              <a:pathLst>
                <a:path w="1810458" h="1661319">
                  <a:moveTo>
                    <a:pt x="0" y="0"/>
                  </a:moveTo>
                  <a:lnTo>
                    <a:pt x="1810458" y="0"/>
                  </a:lnTo>
                  <a:lnTo>
                    <a:pt x="1810458" y="1661319"/>
                  </a:lnTo>
                  <a:lnTo>
                    <a:pt x="0" y="1661319"/>
                  </a:lnTo>
                  <a:close/>
                </a:path>
              </a:pathLst>
            </a:custGeom>
            <a:solidFill>
              <a:srgbClr val="FFE3E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810458" cy="168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29908" y="2326543"/>
            <a:ext cx="6649330" cy="603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64"/>
              </a:lnSpc>
            </a:pPr>
            <a:r>
              <a:rPr lang="en-US" sz="2015" b="1" spc="-6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Tarea: Redactar y enviar un correo electrónico a un cliente.</a:t>
            </a:r>
          </a:p>
          <a:p>
            <a:pPr marL="0" lvl="0" indent="0" algn="l">
              <a:lnSpc>
                <a:spcPts val="3425"/>
              </a:lnSpc>
            </a:pPr>
            <a:r>
              <a:rPr lang="en-US" sz="2181" b="1" spc="-6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¿En qué consiste esta actividad?</a:t>
            </a:r>
          </a:p>
          <a:p>
            <a:pPr marL="0" lvl="0" indent="0" algn="l">
              <a:lnSpc>
                <a:spcPts val="1860"/>
              </a:lnSpc>
            </a:pPr>
            <a:r>
              <a:rPr lang="en-US" sz="1185" spc="-3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 Redactar y enviar un correo electrónico claro y profesional a un cliente con la información o actualización requerida.</a:t>
            </a:r>
          </a:p>
          <a:p>
            <a:pPr marL="0" lvl="0" indent="0" algn="l">
              <a:lnSpc>
                <a:spcPts val="1860"/>
              </a:lnSpc>
            </a:pPr>
            <a:endParaRPr lang="en-US" sz="1185" spc="-3">
              <a:solidFill>
                <a:srgbClr val="422C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1" indent="0" algn="l">
              <a:lnSpc>
                <a:spcPts val="1860"/>
              </a:lnSpc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Pasos:</a:t>
            </a:r>
          </a:p>
          <a:p>
            <a:pPr marL="0" lvl="0" indent="0" algn="l">
              <a:lnSpc>
                <a:spcPts val="1860"/>
              </a:lnSpc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Inicia tu programa de correo electrónico.</a:t>
            </a:r>
          </a:p>
          <a:p>
            <a:pPr marL="255846" lvl="1" indent="-127923" algn="l">
              <a:lnSpc>
                <a:spcPts val="1860"/>
              </a:lnSpc>
              <a:buAutoNum type="arabicPeriod"/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Verificar con atención el nombre y la dirección de correo electrónico del cliente.</a:t>
            </a:r>
          </a:p>
          <a:p>
            <a:pPr marL="255846" lvl="1" indent="-127923" algn="l">
              <a:lnSpc>
                <a:spcPts val="1860"/>
              </a:lnSpc>
              <a:buAutoNum type="arabicPeriod"/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Escribir un asunto conciso que refleje el objetivo (por ejemplo, “Actualización del proyecto – Marzo”).</a:t>
            </a:r>
          </a:p>
          <a:p>
            <a:pPr marL="255846" lvl="1" indent="-127923" algn="l">
              <a:lnSpc>
                <a:spcPts val="1860"/>
              </a:lnSpc>
              <a:buAutoNum type="arabicPeriod"/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Empezar con un saludo respetuoso (por ejemplo, “Estimada Sra. Thomas”).</a:t>
            </a:r>
          </a:p>
          <a:p>
            <a:pPr marL="255846" lvl="1" indent="-127923" algn="l">
              <a:lnSpc>
                <a:spcPts val="1860"/>
              </a:lnSpc>
              <a:buAutoNum type="arabicPeriod"/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Redactar tu mensaje de manera clara y concisa.</a:t>
            </a:r>
          </a:p>
          <a:p>
            <a:pPr marL="255846" lvl="1" indent="-127923" algn="l">
              <a:lnSpc>
                <a:spcPts val="1860"/>
              </a:lnSpc>
              <a:buAutoNum type="arabicPeriod"/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Adjuntar la documentación necesaria.</a:t>
            </a:r>
          </a:p>
          <a:p>
            <a:pPr marL="255846" lvl="1" indent="-127923" algn="l">
              <a:lnSpc>
                <a:spcPts val="1860"/>
              </a:lnSpc>
              <a:buAutoNum type="arabicPeriod"/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Revisar nuevamente el correo electrónico para verificar la ortografía y los archivos adjuntos.</a:t>
            </a:r>
          </a:p>
          <a:p>
            <a:pPr marL="255846" lvl="1" indent="-127923" algn="l">
              <a:lnSpc>
                <a:spcPts val="1860"/>
              </a:lnSpc>
              <a:buAutoNum type="arabicPeriod"/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Enviar.</a:t>
            </a:r>
          </a:p>
          <a:p>
            <a:pPr marL="0" lvl="0" indent="0" algn="l">
              <a:lnSpc>
                <a:spcPts val="1860"/>
              </a:lnSpc>
            </a:pPr>
            <a:endParaRPr lang="en-US" sz="1185" b="1" spc="-3">
              <a:solidFill>
                <a:srgbClr val="422C4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1" indent="0" algn="l">
              <a:lnSpc>
                <a:spcPts val="1860"/>
              </a:lnSpc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Recuerda:</a:t>
            </a:r>
          </a:p>
          <a:p>
            <a:pPr marL="0" lvl="0" indent="0" algn="l">
              <a:lnSpc>
                <a:spcPts val="1860"/>
              </a:lnSpc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Utilizar un tono respetuoso y profesional.</a:t>
            </a:r>
          </a:p>
          <a:p>
            <a:pPr marL="0" lvl="0" indent="0" algn="l">
              <a:lnSpc>
                <a:spcPts val="1860"/>
              </a:lnSpc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Formular frases breves y precisas.</a:t>
            </a:r>
          </a:p>
          <a:p>
            <a:pPr marL="0" lvl="0" indent="0" algn="l">
              <a:lnSpc>
                <a:spcPts val="1860"/>
              </a:lnSpc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Revisar los documentos adjuntos antes de enviarlos.</a:t>
            </a:r>
          </a:p>
          <a:p>
            <a:pPr marL="0" lvl="0" indent="0" algn="l">
              <a:lnSpc>
                <a:spcPts val="1860"/>
              </a:lnSpc>
            </a:pPr>
            <a:endParaRPr lang="en-US" sz="1185" b="1" spc="-3">
              <a:solidFill>
                <a:srgbClr val="422C4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55846" lvl="1" indent="-127923" algn="l">
              <a:lnSpc>
                <a:spcPts val="1860"/>
              </a:lnSpc>
              <a:buFont typeface="Arial"/>
              <a:buChar char="•"/>
            </a:pPr>
            <a:r>
              <a:rPr lang="en-US" sz="1185" b="1" spc="-3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 tienes alguna duda, consulta a tu compañero/a o responsable antes de enviarlo.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938719" y="1536919"/>
            <a:ext cx="230184" cy="23018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99177" y="1934707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0" name="Freeform 10"/>
          <p:cNvSpPr/>
          <p:nvPr/>
        </p:nvSpPr>
        <p:spPr>
          <a:xfrm>
            <a:off x="3575107" y="537936"/>
            <a:ext cx="409787" cy="378028"/>
          </a:xfrm>
          <a:custGeom>
            <a:avLst/>
            <a:gdLst/>
            <a:ahLst/>
            <a:cxnLst/>
            <a:rect l="l" t="t" r="r" b="b"/>
            <a:pathLst>
              <a:path w="409787" h="378028">
                <a:moveTo>
                  <a:pt x="0" y="0"/>
                </a:moveTo>
                <a:lnTo>
                  <a:pt x="409786" y="0"/>
                </a:lnTo>
                <a:lnTo>
                  <a:pt x="409786" y="378028"/>
                </a:lnTo>
                <a:lnTo>
                  <a:pt x="0" y="3780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1" name="TextBox 11"/>
          <p:cNvSpPr txBox="1"/>
          <p:nvPr/>
        </p:nvSpPr>
        <p:spPr>
          <a:xfrm>
            <a:off x="766891" y="1020658"/>
            <a:ext cx="603710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0"/>
              </a:lnSpc>
              <a:spcBef>
                <a:spcPct val="0"/>
              </a:spcBef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Plantilla </a:t>
            </a: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23663FAA-1323-E15E-1BB0-963ECD26F55A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2BB6BDF6-9784-66B4-BF78-0E4E055C77ED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386395-160F-E8FE-4BD1-0832227769D7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DAFB6A6-D76F-5CF2-EB03-44FC6F5EB468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145D46-CEA7-6F58-2BD8-E2E9277FA146}"/>
              </a:ext>
            </a:extLst>
          </p:cNvPr>
          <p:cNvSpPr txBox="1"/>
          <p:nvPr/>
        </p:nvSpPr>
        <p:spPr>
          <a:xfrm>
            <a:off x="273050" y="3060700"/>
            <a:ext cx="701040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 10</a:t>
            </a:r>
            <a:endParaRPr lang="en-US" sz="7500" b="1" i="0" u="none" strike="noStrike" kern="1200" cap="none" baseline="0" dirty="0">
              <a:solidFill>
                <a:srgbClr val="8D77AB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08F8B864-F8C0-E435-18EB-C561963D4B6F}"/>
              </a:ext>
            </a:extLst>
          </p:cNvPr>
          <p:cNvSpPr/>
          <p:nvPr/>
        </p:nvSpPr>
        <p:spPr>
          <a:xfrm>
            <a:off x="1699723" y="-9774"/>
            <a:ext cx="3024003" cy="579683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A60754E-9BB6-A42C-E313-31513BEA3D14}"/>
              </a:ext>
            </a:extLst>
          </p:cNvPr>
          <p:cNvSpPr/>
          <p:nvPr/>
        </p:nvSpPr>
        <p:spPr>
          <a:xfrm>
            <a:off x="2902269" y="-5358"/>
            <a:ext cx="3024003" cy="611267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699724" y="-18108"/>
            <a:ext cx="3024000" cy="588013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72806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" name="Freeform 5"/>
          <p:cNvSpPr/>
          <p:nvPr/>
        </p:nvSpPr>
        <p:spPr>
          <a:xfrm>
            <a:off x="2902269" y="-25386"/>
            <a:ext cx="3024000" cy="631291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4103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6" name="Group 6"/>
          <p:cNvGrpSpPr/>
          <p:nvPr/>
        </p:nvGrpSpPr>
        <p:grpSpPr>
          <a:xfrm flipV="1">
            <a:off x="-38303" y="10438198"/>
            <a:ext cx="6935460" cy="55825"/>
            <a:chOff x="0" y="0"/>
            <a:chExt cx="2709333" cy="26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D77AC">
                    <a:alpha val="40000"/>
                  </a:srgbClr>
                </a:gs>
                <a:gs pos="50000">
                  <a:srgbClr val="E6DBF0">
                    <a:alpha val="40000"/>
                  </a:srgbClr>
                </a:gs>
                <a:gs pos="100000">
                  <a:srgbClr val="FEC34D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539151" y="667945"/>
            <a:ext cx="9906840" cy="1163043"/>
            <a:chOff x="0" y="-70875"/>
            <a:chExt cx="13209120" cy="155072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-70875"/>
              <a:ext cx="13209120" cy="1550725"/>
              <a:chOff x="0" y="-19050"/>
              <a:chExt cx="3550388" cy="4168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93219" y="0"/>
                <a:ext cx="2708080" cy="397759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397759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368844"/>
                    </a:lnTo>
                    <a:cubicBezTo>
                      <a:pt x="3550388" y="384813"/>
                      <a:pt x="3537442" y="397759"/>
                      <a:pt x="3521473" y="397759"/>
                    </a:cubicBezTo>
                    <a:lnTo>
                      <a:pt x="28914" y="397759"/>
                    </a:lnTo>
                    <a:cubicBezTo>
                      <a:pt x="21246" y="397759"/>
                      <a:pt x="13891" y="394712"/>
                      <a:pt x="8469" y="389290"/>
                    </a:cubicBezTo>
                    <a:cubicBezTo>
                      <a:pt x="3046" y="383867"/>
                      <a:pt x="0" y="376513"/>
                      <a:pt x="0" y="368844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7F699B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3550388" cy="416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910911" y="302741"/>
              <a:ext cx="764934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Plantilla para la reunión de seguimiento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5649141" y="865538"/>
            <a:ext cx="1694847" cy="532165"/>
            <a:chOff x="0" y="0"/>
            <a:chExt cx="607395" cy="1907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07395" cy="190716"/>
            </a:xfrm>
            <a:custGeom>
              <a:avLst/>
              <a:gdLst/>
              <a:ahLst/>
              <a:cxnLst/>
              <a:rect l="l" t="t" r="r" b="b"/>
              <a:pathLst>
                <a:path w="607395" h="190716">
                  <a:moveTo>
                    <a:pt x="95358" y="0"/>
                  </a:moveTo>
                  <a:lnTo>
                    <a:pt x="512037" y="0"/>
                  </a:lnTo>
                  <a:cubicBezTo>
                    <a:pt x="564702" y="0"/>
                    <a:pt x="607395" y="42693"/>
                    <a:pt x="607395" y="95358"/>
                  </a:cubicBezTo>
                  <a:lnTo>
                    <a:pt x="607395" y="95358"/>
                  </a:lnTo>
                  <a:cubicBezTo>
                    <a:pt x="607395" y="120648"/>
                    <a:pt x="597348" y="144903"/>
                    <a:pt x="579465" y="162786"/>
                  </a:cubicBezTo>
                  <a:cubicBezTo>
                    <a:pt x="561582" y="180669"/>
                    <a:pt x="537327" y="190716"/>
                    <a:pt x="512037" y="190716"/>
                  </a:cubicBezTo>
                  <a:lnTo>
                    <a:pt x="95358" y="190716"/>
                  </a:lnTo>
                  <a:cubicBezTo>
                    <a:pt x="42693" y="190716"/>
                    <a:pt x="0" y="148023"/>
                    <a:pt x="0" y="95358"/>
                  </a:cubicBezTo>
                  <a:lnTo>
                    <a:pt x="0" y="95358"/>
                  </a:lnTo>
                  <a:cubicBezTo>
                    <a:pt x="0" y="42693"/>
                    <a:pt x="42693" y="0"/>
                    <a:pt x="953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607395" cy="209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[Semana 1 – Mes 1 – Mes 3 – Mes 6]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35958" y="1926238"/>
            <a:ext cx="6888084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Nombre: ___________________________ Cargo: _______________________________ Fecha de la reunión: _______________________ Facilitada por: _____________________________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11173" y="2597779"/>
            <a:ext cx="7137654" cy="1452639"/>
            <a:chOff x="0" y="0"/>
            <a:chExt cx="9516871" cy="1936851"/>
          </a:xfrm>
        </p:grpSpPr>
        <p:grpSp>
          <p:nvGrpSpPr>
            <p:cNvPr id="22" name="Group 22"/>
            <p:cNvGrpSpPr/>
            <p:nvPr/>
          </p:nvGrpSpPr>
          <p:grpSpPr>
            <a:xfrm>
              <a:off x="243952" y="160671"/>
              <a:ext cx="9272920" cy="1424396"/>
              <a:chOff x="0" y="0"/>
              <a:chExt cx="2492404" cy="38285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492404" cy="382853"/>
              </a:xfrm>
              <a:custGeom>
                <a:avLst/>
                <a:gdLst/>
                <a:ahLst/>
                <a:cxnLst/>
                <a:rect l="l" t="t" r="r" b="b"/>
                <a:pathLst>
                  <a:path w="2492404" h="382853">
                    <a:moveTo>
                      <a:pt x="41188" y="0"/>
                    </a:moveTo>
                    <a:lnTo>
                      <a:pt x="2451216" y="0"/>
                    </a:lnTo>
                    <a:cubicBezTo>
                      <a:pt x="2473963" y="0"/>
                      <a:pt x="2492404" y="18441"/>
                      <a:pt x="2492404" y="41188"/>
                    </a:cubicBezTo>
                    <a:lnTo>
                      <a:pt x="2492404" y="341665"/>
                    </a:lnTo>
                    <a:cubicBezTo>
                      <a:pt x="2492404" y="364413"/>
                      <a:pt x="2473963" y="382853"/>
                      <a:pt x="2451216" y="382853"/>
                    </a:cubicBezTo>
                    <a:lnTo>
                      <a:pt x="41188" y="382853"/>
                    </a:lnTo>
                    <a:cubicBezTo>
                      <a:pt x="18441" y="382853"/>
                      <a:pt x="0" y="364413"/>
                      <a:pt x="0" y="341665"/>
                    </a:cubicBezTo>
                    <a:lnTo>
                      <a:pt x="0" y="41188"/>
                    </a:lnTo>
                    <a:cubicBezTo>
                      <a:pt x="0" y="18441"/>
                      <a:pt x="18441" y="0"/>
                      <a:pt x="41188" y="0"/>
                    </a:cubicBezTo>
                    <a:close/>
                  </a:path>
                </a:pathLst>
              </a:custGeom>
              <a:solidFill>
                <a:srgbClr val="E6DBF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2492404" cy="411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824494" y="304690"/>
              <a:ext cx="8111835" cy="1632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Preguntas iniciales</a:t>
              </a:r>
            </a:p>
            <a:p>
              <a:pPr marL="302259" lvl="1" indent="-151129" algn="just">
                <a:lnSpc>
                  <a:spcPts val="19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¿Cómo te estás sintiendo en el trabajo hasta ahora?</a:t>
              </a:r>
            </a:p>
            <a:p>
              <a:pPr marL="302259" lvl="1" indent="-151129" algn="just">
                <a:lnSpc>
                  <a:spcPts val="19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¿Qué está funcionando bien?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727047" cy="666529"/>
              <a:chOff x="0" y="0"/>
              <a:chExt cx="886599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8659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6599" h="812800">
                    <a:moveTo>
                      <a:pt x="443299" y="0"/>
                    </a:moveTo>
                    <a:cubicBezTo>
                      <a:pt x="198472" y="0"/>
                      <a:pt x="0" y="181951"/>
                      <a:pt x="0" y="406400"/>
                    </a:cubicBezTo>
                    <a:cubicBezTo>
                      <a:pt x="0" y="630849"/>
                      <a:pt x="198472" y="812800"/>
                      <a:pt x="443299" y="812800"/>
                    </a:cubicBezTo>
                    <a:cubicBezTo>
                      <a:pt x="688127" y="812800"/>
                      <a:pt x="886599" y="630849"/>
                      <a:pt x="886599" y="406400"/>
                    </a:cubicBezTo>
                    <a:cubicBezTo>
                      <a:pt x="886599" y="181951"/>
                      <a:pt x="688127" y="0"/>
                      <a:pt x="443299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83119" y="47625"/>
                <a:ext cx="720361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55740" y="194016"/>
              <a:ext cx="615566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20990" y="3961371"/>
            <a:ext cx="7118020" cy="1667271"/>
            <a:chOff x="0" y="0"/>
            <a:chExt cx="9490693" cy="2223028"/>
          </a:xfrm>
        </p:grpSpPr>
        <p:grpSp>
          <p:nvGrpSpPr>
            <p:cNvPr id="31" name="Group 31"/>
            <p:cNvGrpSpPr/>
            <p:nvPr/>
          </p:nvGrpSpPr>
          <p:grpSpPr>
            <a:xfrm>
              <a:off x="227393" y="163080"/>
              <a:ext cx="9263300" cy="1663288"/>
              <a:chOff x="0" y="0"/>
              <a:chExt cx="2453028" cy="44045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53028" cy="440458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440458">
                    <a:moveTo>
                      <a:pt x="41849" y="0"/>
                    </a:moveTo>
                    <a:lnTo>
                      <a:pt x="2411178" y="0"/>
                    </a:lnTo>
                    <a:cubicBezTo>
                      <a:pt x="2434291" y="0"/>
                      <a:pt x="2453028" y="18737"/>
                      <a:pt x="2453028" y="41849"/>
                    </a:cubicBezTo>
                    <a:lnTo>
                      <a:pt x="2453028" y="398608"/>
                    </a:lnTo>
                    <a:cubicBezTo>
                      <a:pt x="2453028" y="409707"/>
                      <a:pt x="2448619" y="420352"/>
                      <a:pt x="2440770" y="428200"/>
                    </a:cubicBezTo>
                    <a:cubicBezTo>
                      <a:pt x="2432922" y="436048"/>
                      <a:pt x="2422277" y="440458"/>
                      <a:pt x="2411178" y="440458"/>
                    </a:cubicBezTo>
                    <a:lnTo>
                      <a:pt x="41849" y="440458"/>
                    </a:lnTo>
                    <a:cubicBezTo>
                      <a:pt x="18737" y="440458"/>
                      <a:pt x="0" y="421721"/>
                      <a:pt x="0" y="398608"/>
                    </a:cubicBezTo>
                    <a:lnTo>
                      <a:pt x="0" y="41849"/>
                    </a:lnTo>
                    <a:cubicBezTo>
                      <a:pt x="0" y="18737"/>
                      <a:pt x="18737" y="0"/>
                      <a:pt x="41849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F699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53028" cy="4690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773698" y="309688"/>
              <a:ext cx="8716995" cy="1913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60"/>
                </a:lnSpc>
              </a:pPr>
              <a:r>
                <a:rPr lang="en-US" sz="14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Roles y funcionamiento en el equipo</a:t>
              </a:r>
            </a:p>
            <a:p>
              <a:pPr marL="302261" lvl="1" indent="-151130" algn="just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¿Tienes claro tu papel y tus responsabilidades?</a:t>
              </a:r>
            </a:p>
            <a:p>
              <a:pPr marL="302261" lvl="1" indent="-151130" algn="just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¿Sientes que cuentas con el apoyo del equipo?</a:t>
              </a:r>
            </a:p>
            <a:p>
              <a:pPr marL="302261" lvl="1" indent="-151130" algn="just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¿Está funcionando bien el acompañamiento o la mentoría, si los hay?</a:t>
              </a:r>
            </a:p>
            <a:p>
              <a:pPr algn="just">
                <a:lnSpc>
                  <a:spcPts val="1812"/>
                </a:lnSpc>
              </a:pPr>
              <a:endParaRPr lang="en-US" sz="14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1812"/>
                </a:lnSpc>
              </a:pPr>
              <a:endParaRPr lang="en-US" sz="14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0" y="0"/>
              <a:ext cx="677698" cy="676526"/>
              <a:chOff x="0" y="0"/>
              <a:chExt cx="814208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420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4208" h="812800">
                    <a:moveTo>
                      <a:pt x="407104" y="0"/>
                    </a:moveTo>
                    <a:cubicBezTo>
                      <a:pt x="182267" y="0"/>
                      <a:pt x="0" y="181951"/>
                      <a:pt x="0" y="406400"/>
                    </a:cubicBezTo>
                    <a:cubicBezTo>
                      <a:pt x="0" y="630849"/>
                      <a:pt x="182267" y="812800"/>
                      <a:pt x="407104" y="812800"/>
                    </a:cubicBezTo>
                    <a:cubicBezTo>
                      <a:pt x="631941" y="812800"/>
                      <a:pt x="814208" y="630849"/>
                      <a:pt x="814208" y="406400"/>
                    </a:cubicBezTo>
                    <a:cubicBezTo>
                      <a:pt x="814208" y="181951"/>
                      <a:pt x="631941" y="0"/>
                      <a:pt x="407104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332" y="47625"/>
                <a:ext cx="66154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51957" y="206023"/>
              <a:ext cx="573784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</a:pPr>
              <a:r>
                <a:rPr lang="en-US" sz="1685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16012" y="5505938"/>
            <a:ext cx="7212178" cy="1208737"/>
            <a:chOff x="0" y="0"/>
            <a:chExt cx="9616237" cy="1611650"/>
          </a:xfrm>
        </p:grpSpPr>
        <p:grpSp>
          <p:nvGrpSpPr>
            <p:cNvPr id="40" name="Group 40"/>
            <p:cNvGrpSpPr/>
            <p:nvPr/>
          </p:nvGrpSpPr>
          <p:grpSpPr>
            <a:xfrm>
              <a:off x="226379" y="163080"/>
              <a:ext cx="9277589" cy="1448569"/>
              <a:chOff x="0" y="0"/>
              <a:chExt cx="2456812" cy="38359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56811" cy="383598"/>
              </a:xfrm>
              <a:custGeom>
                <a:avLst/>
                <a:gdLst/>
                <a:ahLst/>
                <a:cxnLst/>
                <a:rect l="l" t="t" r="r" b="b"/>
                <a:pathLst>
                  <a:path w="2456811" h="383598">
                    <a:moveTo>
                      <a:pt x="41785" y="0"/>
                    </a:moveTo>
                    <a:lnTo>
                      <a:pt x="2415027" y="0"/>
                    </a:lnTo>
                    <a:cubicBezTo>
                      <a:pt x="2426109" y="0"/>
                      <a:pt x="2436737" y="4402"/>
                      <a:pt x="2444573" y="12239"/>
                    </a:cubicBezTo>
                    <a:cubicBezTo>
                      <a:pt x="2452409" y="20075"/>
                      <a:pt x="2456811" y="30703"/>
                      <a:pt x="2456811" y="41785"/>
                    </a:cubicBezTo>
                    <a:lnTo>
                      <a:pt x="2456811" y="341813"/>
                    </a:lnTo>
                    <a:cubicBezTo>
                      <a:pt x="2456811" y="352895"/>
                      <a:pt x="2452409" y="363523"/>
                      <a:pt x="2444573" y="371359"/>
                    </a:cubicBezTo>
                    <a:cubicBezTo>
                      <a:pt x="2436737" y="379195"/>
                      <a:pt x="2426109" y="383598"/>
                      <a:pt x="2415027" y="383598"/>
                    </a:cubicBezTo>
                    <a:lnTo>
                      <a:pt x="41785" y="383598"/>
                    </a:lnTo>
                    <a:cubicBezTo>
                      <a:pt x="30703" y="383598"/>
                      <a:pt x="20075" y="379195"/>
                      <a:pt x="12239" y="371359"/>
                    </a:cubicBezTo>
                    <a:cubicBezTo>
                      <a:pt x="4402" y="363523"/>
                      <a:pt x="0" y="352895"/>
                      <a:pt x="0" y="341813"/>
                    </a:cubicBezTo>
                    <a:lnTo>
                      <a:pt x="0" y="41785"/>
                    </a:lnTo>
                    <a:cubicBezTo>
                      <a:pt x="0" y="30703"/>
                      <a:pt x="4402" y="20075"/>
                      <a:pt x="12239" y="12239"/>
                    </a:cubicBezTo>
                    <a:cubicBezTo>
                      <a:pt x="20075" y="4402"/>
                      <a:pt x="30703" y="0"/>
                      <a:pt x="41785" y="0"/>
                    </a:cubicBezTo>
                    <a:close/>
                  </a:path>
                </a:pathLst>
              </a:custGeom>
              <a:solidFill>
                <a:srgbClr val="E6DBF0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2456812" cy="4216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818674" y="309688"/>
              <a:ext cx="8797563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Necesidades </a:t>
              </a:r>
            </a:p>
            <a:p>
              <a:pPr marL="302259" lvl="1" indent="-151129" algn="just">
                <a:lnSpc>
                  <a:spcPts val="19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¿Hay algo que te resulte difícil o poco claro?</a:t>
              </a:r>
            </a:p>
            <a:p>
              <a:pPr marL="302259" lvl="1" indent="-151129" algn="just">
                <a:lnSpc>
                  <a:spcPts val="19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¿Hay algún apoyo que te ayudaría en este momento</a:t>
              </a:r>
              <a:r>
                <a:rPr lang="en-US" sz="1399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?</a:t>
              </a:r>
            </a:p>
            <a:p>
              <a:pPr algn="just">
                <a:lnSpc>
                  <a:spcPts val="1959"/>
                </a:lnSpc>
                <a:spcBef>
                  <a:spcPct val="0"/>
                </a:spcBef>
              </a:pPr>
              <a:endParaRPr lang="en-US" sz="13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0" y="0"/>
              <a:ext cx="674674" cy="676526"/>
              <a:chOff x="0" y="0"/>
              <a:chExt cx="810576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057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0576" h="812800">
                    <a:moveTo>
                      <a:pt x="405288" y="0"/>
                    </a:moveTo>
                    <a:cubicBezTo>
                      <a:pt x="181454" y="0"/>
                      <a:pt x="0" y="181951"/>
                      <a:pt x="0" y="406400"/>
                    </a:cubicBezTo>
                    <a:cubicBezTo>
                      <a:pt x="0" y="630849"/>
                      <a:pt x="181454" y="812800"/>
                      <a:pt x="405288" y="812800"/>
                    </a:cubicBezTo>
                    <a:cubicBezTo>
                      <a:pt x="629122" y="812800"/>
                      <a:pt x="810576" y="630849"/>
                      <a:pt x="810576" y="406400"/>
                    </a:cubicBezTo>
                    <a:cubicBezTo>
                      <a:pt x="810576" y="181951"/>
                      <a:pt x="629122" y="0"/>
                      <a:pt x="405288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5991" y="38100"/>
                <a:ext cx="658593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51725" y="203365"/>
              <a:ext cx="571224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233301" y="6889467"/>
            <a:ext cx="7093399" cy="1624352"/>
            <a:chOff x="0" y="0"/>
            <a:chExt cx="9457865" cy="2165803"/>
          </a:xfrm>
        </p:grpSpPr>
        <p:grpSp>
          <p:nvGrpSpPr>
            <p:cNvPr id="49" name="Group 49"/>
            <p:cNvGrpSpPr/>
            <p:nvPr/>
          </p:nvGrpSpPr>
          <p:grpSpPr>
            <a:xfrm>
              <a:off x="231536" y="163080"/>
              <a:ext cx="9226329" cy="1559509"/>
              <a:chOff x="0" y="0"/>
              <a:chExt cx="2443237" cy="41297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443237" cy="412976"/>
              </a:xfrm>
              <a:custGeom>
                <a:avLst/>
                <a:gdLst/>
                <a:ahLst/>
                <a:cxnLst/>
                <a:rect l="l" t="t" r="r" b="b"/>
                <a:pathLst>
                  <a:path w="2443237" h="412976">
                    <a:moveTo>
                      <a:pt x="42017" y="0"/>
                    </a:moveTo>
                    <a:lnTo>
                      <a:pt x="2401220" y="0"/>
                    </a:lnTo>
                    <a:cubicBezTo>
                      <a:pt x="2412364" y="0"/>
                      <a:pt x="2423051" y="4427"/>
                      <a:pt x="2430931" y="12307"/>
                    </a:cubicBezTo>
                    <a:cubicBezTo>
                      <a:pt x="2438810" y="20186"/>
                      <a:pt x="2443237" y="30873"/>
                      <a:pt x="2443237" y="42017"/>
                    </a:cubicBezTo>
                    <a:lnTo>
                      <a:pt x="2443237" y="370959"/>
                    </a:lnTo>
                    <a:cubicBezTo>
                      <a:pt x="2443237" y="382102"/>
                      <a:pt x="2438810" y="392790"/>
                      <a:pt x="2430931" y="400669"/>
                    </a:cubicBezTo>
                    <a:cubicBezTo>
                      <a:pt x="2423051" y="408549"/>
                      <a:pt x="2412364" y="412976"/>
                      <a:pt x="2401220" y="412976"/>
                    </a:cubicBezTo>
                    <a:lnTo>
                      <a:pt x="42017" y="412976"/>
                    </a:lnTo>
                    <a:cubicBezTo>
                      <a:pt x="30873" y="412976"/>
                      <a:pt x="20186" y="408549"/>
                      <a:pt x="12307" y="400669"/>
                    </a:cubicBezTo>
                    <a:cubicBezTo>
                      <a:pt x="4427" y="392790"/>
                      <a:pt x="0" y="382102"/>
                      <a:pt x="0" y="370959"/>
                    </a:cubicBezTo>
                    <a:lnTo>
                      <a:pt x="0" y="42017"/>
                    </a:lnTo>
                    <a:cubicBezTo>
                      <a:pt x="0" y="30873"/>
                      <a:pt x="4427" y="20186"/>
                      <a:pt x="12307" y="12307"/>
                    </a:cubicBezTo>
                    <a:cubicBezTo>
                      <a:pt x="20186" y="4427"/>
                      <a:pt x="30873" y="0"/>
                      <a:pt x="42017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F699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2443237" cy="4415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836801" y="277567"/>
              <a:ext cx="8240968" cy="188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Próximos pasos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Invitar a la persona a compartir su opinión:</a:t>
              </a:r>
            </a:p>
            <a:p>
              <a:pPr marL="302261" lvl="1" indent="-151130" algn="just">
                <a:lnSpc>
                  <a:spcPts val="19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¿Hay algo a lo que debamos dar seguimiento?</a:t>
              </a:r>
            </a:p>
            <a:p>
              <a:pPr marL="302261" lvl="1" indent="-151130" algn="just">
                <a:lnSpc>
                  <a:spcPts val="19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Fecha de la próxima reunión de seguimiento: ______________________</a:t>
              </a:r>
            </a:p>
            <a:p>
              <a:pPr marL="0" lvl="0" indent="0" algn="just">
                <a:lnSpc>
                  <a:spcPts val="1788"/>
                </a:lnSpc>
                <a:spcBef>
                  <a:spcPct val="0"/>
                </a:spcBef>
              </a:pPr>
              <a:endParaRPr lang="en-US" sz="14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just">
                <a:lnSpc>
                  <a:spcPts val="1788"/>
                </a:lnSpc>
                <a:spcBef>
                  <a:spcPct val="0"/>
                </a:spcBef>
              </a:pPr>
              <a:endParaRPr lang="en-US" sz="14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0" y="0"/>
              <a:ext cx="690045" cy="676526"/>
              <a:chOff x="0" y="0"/>
              <a:chExt cx="829043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2904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29043" h="812800">
                    <a:moveTo>
                      <a:pt x="414521" y="0"/>
                    </a:moveTo>
                    <a:cubicBezTo>
                      <a:pt x="185587" y="0"/>
                      <a:pt x="0" y="181951"/>
                      <a:pt x="0" y="406400"/>
                    </a:cubicBezTo>
                    <a:cubicBezTo>
                      <a:pt x="0" y="630849"/>
                      <a:pt x="185587" y="812800"/>
                      <a:pt x="414521" y="812800"/>
                    </a:cubicBezTo>
                    <a:cubicBezTo>
                      <a:pt x="643455" y="812800"/>
                      <a:pt x="829043" y="630849"/>
                      <a:pt x="829043" y="406400"/>
                    </a:cubicBezTo>
                    <a:cubicBezTo>
                      <a:pt x="829043" y="181951"/>
                      <a:pt x="643455" y="0"/>
                      <a:pt x="414521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7723" y="47625"/>
                <a:ext cx="673597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52903" y="206023"/>
              <a:ext cx="584238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685" b="1" u="none" strike="noStrike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227145" y="8343451"/>
            <a:ext cx="7105709" cy="2199337"/>
            <a:chOff x="0" y="0"/>
            <a:chExt cx="9474279" cy="2932450"/>
          </a:xfrm>
        </p:grpSpPr>
        <p:grpSp>
          <p:nvGrpSpPr>
            <p:cNvPr id="58" name="Group 58"/>
            <p:cNvGrpSpPr/>
            <p:nvPr/>
          </p:nvGrpSpPr>
          <p:grpSpPr>
            <a:xfrm>
              <a:off x="227000" y="163080"/>
              <a:ext cx="9247279" cy="1290313"/>
              <a:chOff x="0" y="0"/>
              <a:chExt cx="2448785" cy="34169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448785" cy="341690"/>
              </a:xfrm>
              <a:custGeom>
                <a:avLst/>
                <a:gdLst/>
                <a:ahLst/>
                <a:cxnLst/>
                <a:rect l="l" t="t" r="r" b="b"/>
                <a:pathLst>
                  <a:path w="2448785" h="341690">
                    <a:moveTo>
                      <a:pt x="41922" y="0"/>
                    </a:moveTo>
                    <a:lnTo>
                      <a:pt x="2406863" y="0"/>
                    </a:lnTo>
                    <a:cubicBezTo>
                      <a:pt x="2417981" y="0"/>
                      <a:pt x="2428645" y="4417"/>
                      <a:pt x="2436506" y="12279"/>
                    </a:cubicBezTo>
                    <a:cubicBezTo>
                      <a:pt x="2444368" y="20140"/>
                      <a:pt x="2448785" y="30803"/>
                      <a:pt x="2448785" y="41922"/>
                    </a:cubicBezTo>
                    <a:lnTo>
                      <a:pt x="2448785" y="299768"/>
                    </a:lnTo>
                    <a:cubicBezTo>
                      <a:pt x="2448785" y="310886"/>
                      <a:pt x="2444368" y="321549"/>
                      <a:pt x="2436506" y="329411"/>
                    </a:cubicBezTo>
                    <a:cubicBezTo>
                      <a:pt x="2428645" y="337273"/>
                      <a:pt x="2417981" y="341690"/>
                      <a:pt x="2406863" y="341690"/>
                    </a:cubicBezTo>
                    <a:lnTo>
                      <a:pt x="41922" y="341690"/>
                    </a:lnTo>
                    <a:cubicBezTo>
                      <a:pt x="30803" y="341690"/>
                      <a:pt x="20140" y="337273"/>
                      <a:pt x="12279" y="329411"/>
                    </a:cubicBezTo>
                    <a:cubicBezTo>
                      <a:pt x="4417" y="321549"/>
                      <a:pt x="0" y="310886"/>
                      <a:pt x="0" y="299768"/>
                    </a:cubicBezTo>
                    <a:lnTo>
                      <a:pt x="0" y="41922"/>
                    </a:lnTo>
                    <a:cubicBezTo>
                      <a:pt x="0" y="30803"/>
                      <a:pt x="4417" y="20140"/>
                      <a:pt x="12279" y="12279"/>
                    </a:cubicBezTo>
                    <a:cubicBezTo>
                      <a:pt x="20140" y="4417"/>
                      <a:pt x="30803" y="0"/>
                      <a:pt x="41922" y="0"/>
                    </a:cubicBezTo>
                    <a:close/>
                  </a:path>
                </a:pathLst>
              </a:custGeom>
              <a:solidFill>
                <a:srgbClr val="E6DBF0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38100"/>
                <a:ext cx="2448785" cy="3797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1" name="TextBox 61"/>
            <p:cNvSpPr txBox="1"/>
            <p:nvPr/>
          </p:nvSpPr>
          <p:spPr>
            <a:xfrm>
              <a:off x="830176" y="309688"/>
              <a:ext cx="8440383" cy="2622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59"/>
                </a:lnSpc>
              </a:pPr>
              <a:r>
                <a:rPr lang="en-US" sz="1399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Cierre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Agradecer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a la persona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que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haya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compartido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su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experiencia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y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recordarle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que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puede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pedir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apoyo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también entre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una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reunión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y </a:t>
              </a:r>
              <a:r>
                <a:rPr lang="en-US" sz="1399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otra</a:t>
              </a:r>
              <a:r>
                <a:rPr lang="en-US" sz="1399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0" y="0"/>
              <a:ext cx="676526" cy="676526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51867" y="203365"/>
              <a:ext cx="572792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407091" y="9601987"/>
            <a:ext cx="6745817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*Microreflexión opcional: En el tercer mes, incluya una pregunta breve, como por ejemplo: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“¿Qué te ha permitido sentirte parte del equipo hasta ahora?”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E4F98-951B-EAB5-AC5D-29F23153B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1DF7933-0BA3-AB09-0162-ED2E10C1767F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8BDB432-7BE4-76CD-DA81-16308120214A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06C39B2-6539-EC19-E005-FCD0253CC0DD}"/>
              </a:ext>
            </a:extLst>
          </p:cNvPr>
          <p:cNvSpPr txBox="1"/>
          <p:nvPr/>
        </p:nvSpPr>
        <p:spPr>
          <a:xfrm>
            <a:off x="273050" y="3060700"/>
            <a:ext cx="701040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 11</a:t>
            </a:r>
            <a:endParaRPr lang="en-US" sz="7500" b="1" i="0" u="none" strike="noStrike" kern="1200" cap="none" baseline="0" dirty="0">
              <a:solidFill>
                <a:srgbClr val="8D77AB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0E7C8B7C-EBE5-242D-6371-F695DD456D93}"/>
              </a:ext>
            </a:extLst>
          </p:cNvPr>
          <p:cNvSpPr/>
          <p:nvPr/>
        </p:nvSpPr>
        <p:spPr>
          <a:xfrm>
            <a:off x="1699723" y="-9774"/>
            <a:ext cx="3024003" cy="579683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6E17696-967E-137E-4CC4-FB8405F4B730}"/>
              </a:ext>
            </a:extLst>
          </p:cNvPr>
          <p:cNvSpPr/>
          <p:nvPr/>
        </p:nvSpPr>
        <p:spPr>
          <a:xfrm>
            <a:off x="2902269" y="-5358"/>
            <a:ext cx="3024003" cy="611267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74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" name="Group 4"/>
          <p:cNvGrpSpPr/>
          <p:nvPr/>
        </p:nvGrpSpPr>
        <p:grpSpPr>
          <a:xfrm flipV="1">
            <a:off x="0" y="10475607"/>
            <a:ext cx="7298795" cy="45719"/>
            <a:chOff x="0" y="0"/>
            <a:chExt cx="2709333" cy="269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4025" y="1899162"/>
            <a:ext cx="7276984" cy="1221857"/>
            <a:chOff x="0" y="0"/>
            <a:chExt cx="9702645" cy="1629143"/>
          </a:xfrm>
        </p:grpSpPr>
        <p:grpSp>
          <p:nvGrpSpPr>
            <p:cNvPr id="8" name="Group 8"/>
            <p:cNvGrpSpPr/>
            <p:nvPr/>
          </p:nvGrpSpPr>
          <p:grpSpPr>
            <a:xfrm>
              <a:off x="333265" y="165661"/>
              <a:ext cx="9369381" cy="1463482"/>
              <a:chOff x="0" y="0"/>
              <a:chExt cx="2518331" cy="39335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393359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393359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352595"/>
                    </a:lnTo>
                    <a:cubicBezTo>
                      <a:pt x="2518331" y="375109"/>
                      <a:pt x="2500080" y="393359"/>
                      <a:pt x="2477567" y="393359"/>
                    </a:cubicBezTo>
                    <a:lnTo>
                      <a:pt x="40764" y="393359"/>
                    </a:lnTo>
                    <a:cubicBezTo>
                      <a:pt x="29953" y="393359"/>
                      <a:pt x="19584" y="389065"/>
                      <a:pt x="11940" y="381420"/>
                    </a:cubicBezTo>
                    <a:cubicBezTo>
                      <a:pt x="4295" y="373775"/>
                      <a:pt x="0" y="363406"/>
                      <a:pt x="0" y="352595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4219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898057" y="472293"/>
              <a:ext cx="8239796" cy="641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Nombre: __________________________________ 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Pronunciación (opcional): __________________________________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4025" y="3279202"/>
            <a:ext cx="7194770" cy="1765954"/>
            <a:chOff x="0" y="0"/>
            <a:chExt cx="9593027" cy="2354605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2193935"/>
              <a:chOff x="0" y="0"/>
              <a:chExt cx="2518331" cy="58969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589692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89692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48928"/>
                    </a:lnTo>
                    <a:cubicBezTo>
                      <a:pt x="2518331" y="571442"/>
                      <a:pt x="2500080" y="589692"/>
                      <a:pt x="2477567" y="589692"/>
                    </a:cubicBezTo>
                    <a:lnTo>
                      <a:pt x="40764" y="589692"/>
                    </a:lnTo>
                    <a:cubicBezTo>
                      <a:pt x="18251" y="589692"/>
                      <a:pt x="0" y="571442"/>
                      <a:pt x="0" y="548928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6182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66529" y="392243"/>
              <a:ext cx="8239796" cy="1962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Educación formal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¿Cuál es tu formación académica o área(s) de estudio?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Por ejemplo: institución educativa, formación técnica, universidad, programas profesionales.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i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7680455" y="302375"/>
              <a:ext cx="1747075" cy="422656"/>
              <a:chOff x="0" y="0"/>
              <a:chExt cx="469584" cy="11360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469584" cy="113603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3603">
                    <a:moveTo>
                      <a:pt x="56801" y="0"/>
                    </a:moveTo>
                    <a:lnTo>
                      <a:pt x="412783" y="0"/>
                    </a:lnTo>
                    <a:cubicBezTo>
                      <a:pt x="444153" y="0"/>
                      <a:pt x="469584" y="25431"/>
                      <a:pt x="469584" y="56801"/>
                    </a:cubicBezTo>
                    <a:lnTo>
                      <a:pt x="469584" y="56801"/>
                    </a:lnTo>
                    <a:cubicBezTo>
                      <a:pt x="469584" y="71866"/>
                      <a:pt x="463600" y="86314"/>
                      <a:pt x="452947" y="96966"/>
                    </a:cubicBezTo>
                    <a:cubicBezTo>
                      <a:pt x="442295" y="107618"/>
                      <a:pt x="427847" y="113603"/>
                      <a:pt x="412783" y="113603"/>
                    </a:cubicBezTo>
                    <a:lnTo>
                      <a:pt x="56801" y="113603"/>
                    </a:lnTo>
                    <a:cubicBezTo>
                      <a:pt x="41737" y="113603"/>
                      <a:pt x="27289" y="107618"/>
                      <a:pt x="16637" y="96966"/>
                    </a:cubicBezTo>
                    <a:cubicBezTo>
                      <a:pt x="5984" y="86314"/>
                      <a:pt x="0" y="71866"/>
                      <a:pt x="0" y="56801"/>
                    </a:cubicBezTo>
                    <a:lnTo>
                      <a:pt x="0" y="56801"/>
                    </a:lnTo>
                    <a:cubicBezTo>
                      <a:pt x="0" y="41737"/>
                      <a:pt x="5984" y="27289"/>
                      <a:pt x="16637" y="16637"/>
                    </a:cubicBezTo>
                    <a:cubicBezTo>
                      <a:pt x="27289" y="5984"/>
                      <a:pt x="41737" y="0"/>
                      <a:pt x="56801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469584" cy="1421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Opcional</a:t>
                </a: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04025" y="5209865"/>
            <a:ext cx="7194770" cy="1765954"/>
            <a:chOff x="0" y="0"/>
            <a:chExt cx="9593027" cy="2354605"/>
          </a:xfrm>
        </p:grpSpPr>
        <p:grpSp>
          <p:nvGrpSpPr>
            <p:cNvPr id="29" name="Group 29"/>
            <p:cNvGrpSpPr/>
            <p:nvPr/>
          </p:nvGrpSpPr>
          <p:grpSpPr>
            <a:xfrm>
              <a:off x="223646" y="160671"/>
              <a:ext cx="9369381" cy="2193935"/>
              <a:chOff x="0" y="0"/>
              <a:chExt cx="2518331" cy="589692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18331" cy="589692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89692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48928"/>
                    </a:lnTo>
                    <a:cubicBezTo>
                      <a:pt x="2518331" y="571442"/>
                      <a:pt x="2500080" y="589692"/>
                      <a:pt x="2477567" y="589692"/>
                    </a:cubicBezTo>
                    <a:lnTo>
                      <a:pt x="40764" y="589692"/>
                    </a:lnTo>
                    <a:cubicBezTo>
                      <a:pt x="18251" y="589692"/>
                      <a:pt x="0" y="571442"/>
                      <a:pt x="0" y="548928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2518331" cy="6182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666529" y="392243"/>
              <a:ext cx="8537055" cy="1962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Lugares en los que he residido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Si te sientes a gusto compartiendo esta información, ¿en qué países o lugares has residido? 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Puedes incluir tu país actual, países previos o ciudades.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i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51101" y="18924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7680455" y="302375"/>
              <a:ext cx="1747075" cy="422656"/>
              <a:chOff x="0" y="0"/>
              <a:chExt cx="469584" cy="11360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469584" cy="113603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3603">
                    <a:moveTo>
                      <a:pt x="56801" y="0"/>
                    </a:moveTo>
                    <a:lnTo>
                      <a:pt x="412783" y="0"/>
                    </a:lnTo>
                    <a:cubicBezTo>
                      <a:pt x="444153" y="0"/>
                      <a:pt x="469584" y="25431"/>
                      <a:pt x="469584" y="56801"/>
                    </a:cubicBezTo>
                    <a:lnTo>
                      <a:pt x="469584" y="56801"/>
                    </a:lnTo>
                    <a:cubicBezTo>
                      <a:pt x="469584" y="71866"/>
                      <a:pt x="463600" y="86314"/>
                      <a:pt x="452947" y="96966"/>
                    </a:cubicBezTo>
                    <a:cubicBezTo>
                      <a:pt x="442295" y="107618"/>
                      <a:pt x="427847" y="113603"/>
                      <a:pt x="412783" y="113603"/>
                    </a:cubicBezTo>
                    <a:lnTo>
                      <a:pt x="56801" y="113603"/>
                    </a:lnTo>
                    <a:cubicBezTo>
                      <a:pt x="41737" y="113603"/>
                      <a:pt x="27289" y="107618"/>
                      <a:pt x="16637" y="96966"/>
                    </a:cubicBezTo>
                    <a:cubicBezTo>
                      <a:pt x="5984" y="86314"/>
                      <a:pt x="0" y="71866"/>
                      <a:pt x="0" y="56801"/>
                    </a:cubicBezTo>
                    <a:lnTo>
                      <a:pt x="0" y="56801"/>
                    </a:lnTo>
                    <a:cubicBezTo>
                      <a:pt x="0" y="41737"/>
                      <a:pt x="5984" y="27289"/>
                      <a:pt x="16637" y="16637"/>
                    </a:cubicBezTo>
                    <a:cubicBezTo>
                      <a:pt x="27289" y="5984"/>
                      <a:pt x="41737" y="0"/>
                      <a:pt x="56801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469584" cy="1421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Opcional</a:t>
                </a:r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04025" y="7140529"/>
            <a:ext cx="7194770" cy="2412909"/>
            <a:chOff x="0" y="0"/>
            <a:chExt cx="9593027" cy="3217212"/>
          </a:xfrm>
        </p:grpSpPr>
        <p:grpSp>
          <p:nvGrpSpPr>
            <p:cNvPr id="41" name="Group 41"/>
            <p:cNvGrpSpPr/>
            <p:nvPr/>
          </p:nvGrpSpPr>
          <p:grpSpPr>
            <a:xfrm>
              <a:off x="223646" y="160671"/>
              <a:ext cx="9369381" cy="3056541"/>
              <a:chOff x="0" y="0"/>
              <a:chExt cx="2518331" cy="82154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518331" cy="82154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821547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780782"/>
                    </a:lnTo>
                    <a:cubicBezTo>
                      <a:pt x="2518331" y="803296"/>
                      <a:pt x="2500080" y="821547"/>
                      <a:pt x="2477567" y="821547"/>
                    </a:cubicBezTo>
                    <a:lnTo>
                      <a:pt x="40764" y="821547"/>
                    </a:lnTo>
                    <a:cubicBezTo>
                      <a:pt x="18251" y="821547"/>
                      <a:pt x="0" y="803296"/>
                      <a:pt x="0" y="780782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518331" cy="8501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666529" y="392243"/>
              <a:ext cx="8239796" cy="2622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Sobre ti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¿A qué dedicas  tu tiempo libre?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¿Hay algo que te interese o te apasione de manera particular?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</a:t>
              </a:r>
            </a:p>
          </p:txBody>
        </p:sp>
        <p:grpSp>
          <p:nvGrpSpPr>
            <p:cNvPr id="45" name="Group 45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sp>
        <p:nvSpPr>
          <p:cNvPr id="49" name="Freeform 49"/>
          <p:cNvSpPr/>
          <p:nvPr/>
        </p:nvSpPr>
        <p:spPr>
          <a:xfrm>
            <a:off x="643965" y="8051616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0" name="TextBox 50"/>
          <p:cNvSpPr txBox="1"/>
          <p:nvPr/>
        </p:nvSpPr>
        <p:spPr>
          <a:xfrm>
            <a:off x="447664" y="1543073"/>
            <a:ext cx="6664672" cy="18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8"/>
              </a:lnSpc>
              <a:spcBef>
                <a:spcPct val="0"/>
              </a:spcBef>
            </a:pPr>
            <a:r>
              <a:rPr lang="en-US" sz="1177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Esta sección es informal y acogedora. Puedes compartirla con tu equipo para que te conozcan mejor.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57344" y="7993415"/>
            <a:ext cx="1604367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61"/>
              </a:lnSpc>
            </a:pPr>
            <a:r>
              <a:rPr lang="en-US" sz="1399" b="1" u="none" strike="noStrike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Arte </a:t>
            </a:r>
          </a:p>
          <a:p>
            <a:pPr marL="0" lvl="0" indent="0" algn="just">
              <a:lnSpc>
                <a:spcPts val="2561"/>
              </a:lnSpc>
            </a:pPr>
            <a:r>
              <a:rPr lang="en-US" sz="1399" b="1" u="none" strike="noStrike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Otro:__________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211724" y="7962546"/>
            <a:ext cx="842516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61"/>
              </a:lnSpc>
            </a:pPr>
            <a:r>
              <a:rPr lang="en-US" sz="1399" b="1" u="none" strike="noStrike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Leer Cocina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59453" y="8271156"/>
            <a:ext cx="1725711" cy="29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62"/>
              </a:lnSpc>
            </a:pPr>
            <a:r>
              <a:rPr lang="en-US" sz="1400" b="1" u="none" strike="noStrike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Escuchar música  </a:t>
            </a:r>
          </a:p>
        </p:txBody>
      </p:sp>
      <p:sp>
        <p:nvSpPr>
          <p:cNvPr id="54" name="Freeform 54"/>
          <p:cNvSpPr/>
          <p:nvPr/>
        </p:nvSpPr>
        <p:spPr>
          <a:xfrm>
            <a:off x="661338" y="8356881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5" name="Freeform 55"/>
          <p:cNvSpPr/>
          <p:nvPr/>
        </p:nvSpPr>
        <p:spPr>
          <a:xfrm>
            <a:off x="2893087" y="8051616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6" name="Freeform 56"/>
          <p:cNvSpPr/>
          <p:nvPr/>
        </p:nvSpPr>
        <p:spPr>
          <a:xfrm>
            <a:off x="2893087" y="8356881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7" name="Freeform 57"/>
          <p:cNvSpPr/>
          <p:nvPr/>
        </p:nvSpPr>
        <p:spPr>
          <a:xfrm>
            <a:off x="4701940" y="8039382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8" name="Freeform 58"/>
          <p:cNvSpPr/>
          <p:nvPr/>
        </p:nvSpPr>
        <p:spPr>
          <a:xfrm>
            <a:off x="4723724" y="8425377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9" name="TextBox 59"/>
          <p:cNvSpPr txBox="1"/>
          <p:nvPr/>
        </p:nvSpPr>
        <p:spPr>
          <a:xfrm>
            <a:off x="396733" y="1002325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Sección A – Para compartir con el equipo · Página 1 de 2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-539863" y="523636"/>
            <a:ext cx="9906840" cy="921256"/>
            <a:chOff x="0" y="-177187"/>
            <a:chExt cx="13209120" cy="1228342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-177187"/>
              <a:ext cx="13209120" cy="1228342"/>
              <a:chOff x="0" y="-47625"/>
              <a:chExt cx="3550388" cy="330158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193474" y="0"/>
                <a:ext cx="2708080" cy="282533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82533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3618"/>
                    </a:lnTo>
                    <a:cubicBezTo>
                      <a:pt x="3550388" y="261287"/>
                      <a:pt x="3547341" y="268641"/>
                      <a:pt x="3541919" y="274064"/>
                    </a:cubicBezTo>
                    <a:cubicBezTo>
                      <a:pt x="3536496" y="279486"/>
                      <a:pt x="3529142" y="282533"/>
                      <a:pt x="3521473" y="282533"/>
                    </a:cubicBezTo>
                    <a:lnTo>
                      <a:pt x="28914" y="282533"/>
                    </a:lnTo>
                    <a:cubicBezTo>
                      <a:pt x="12945" y="282533"/>
                      <a:pt x="0" y="269587"/>
                      <a:pt x="0" y="253618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EFAB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47625"/>
                <a:ext cx="3550388" cy="3301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910911" y="293216"/>
              <a:ext cx="6693291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SECCIÓN A - CONOCIÉNDONOS</a:t>
              </a: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8918280" y="266941"/>
              <a:ext cx="1747075" cy="430154"/>
              <a:chOff x="0" y="0"/>
              <a:chExt cx="469584" cy="115618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469584" cy="11561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5618">
                    <a:moveTo>
                      <a:pt x="57809" y="0"/>
                    </a:moveTo>
                    <a:lnTo>
                      <a:pt x="411775" y="0"/>
                    </a:lnTo>
                    <a:cubicBezTo>
                      <a:pt x="427107" y="0"/>
                      <a:pt x="441811" y="6091"/>
                      <a:pt x="452652" y="16932"/>
                    </a:cubicBezTo>
                    <a:cubicBezTo>
                      <a:pt x="463494" y="27773"/>
                      <a:pt x="469584" y="42477"/>
                      <a:pt x="469584" y="57809"/>
                    </a:cubicBezTo>
                    <a:lnTo>
                      <a:pt x="469584" y="57809"/>
                    </a:lnTo>
                    <a:cubicBezTo>
                      <a:pt x="469584" y="73141"/>
                      <a:pt x="463494" y="87845"/>
                      <a:pt x="452652" y="98686"/>
                    </a:cubicBezTo>
                    <a:cubicBezTo>
                      <a:pt x="441811" y="109528"/>
                      <a:pt x="427107" y="115618"/>
                      <a:pt x="411775" y="115618"/>
                    </a:cubicBezTo>
                    <a:lnTo>
                      <a:pt x="57809" y="115618"/>
                    </a:lnTo>
                    <a:cubicBezTo>
                      <a:pt x="42477" y="115618"/>
                      <a:pt x="27773" y="109528"/>
                      <a:pt x="16932" y="98686"/>
                    </a:cubicBezTo>
                    <a:cubicBezTo>
                      <a:pt x="6091" y="87845"/>
                      <a:pt x="0" y="73141"/>
                      <a:pt x="0" y="57809"/>
                    </a:cubicBezTo>
                    <a:lnTo>
                      <a:pt x="0" y="57809"/>
                    </a:lnTo>
                    <a:cubicBezTo>
                      <a:pt x="0" y="42477"/>
                      <a:pt x="6091" y="27773"/>
                      <a:pt x="16932" y="16932"/>
                    </a:cubicBezTo>
                    <a:cubicBezTo>
                      <a:pt x="27773" y="6091"/>
                      <a:pt x="42477" y="0"/>
                      <a:pt x="578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-19050"/>
                <a:ext cx="469584" cy="1346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Compartible</a:t>
                </a:r>
              </a:p>
            </p:txBody>
          </p:sp>
        </p:grpSp>
      </p:grpSp>
      <p:sp>
        <p:nvSpPr>
          <p:cNvPr id="68" name="Freeform 68"/>
          <p:cNvSpPr/>
          <p:nvPr/>
        </p:nvSpPr>
        <p:spPr>
          <a:xfrm>
            <a:off x="756000" y="6800535"/>
            <a:ext cx="6356336" cy="15891"/>
          </a:xfrm>
          <a:custGeom>
            <a:avLst/>
            <a:gdLst/>
            <a:ahLst/>
            <a:cxnLst/>
            <a:rect l="l" t="t" r="r" b="b"/>
            <a:pathLst>
              <a:path w="6356336" h="15891">
                <a:moveTo>
                  <a:pt x="0" y="0"/>
                </a:moveTo>
                <a:lnTo>
                  <a:pt x="6356336" y="0"/>
                </a:lnTo>
                <a:lnTo>
                  <a:pt x="6356336" y="15891"/>
                </a:lnTo>
                <a:lnTo>
                  <a:pt x="0" y="158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70" name="TextBox 70"/>
          <p:cNvSpPr txBox="1"/>
          <p:nvPr/>
        </p:nvSpPr>
        <p:spPr>
          <a:xfrm>
            <a:off x="959453" y="7965891"/>
            <a:ext cx="1287738" cy="29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62"/>
              </a:lnSpc>
            </a:pPr>
            <a:r>
              <a:rPr lang="en-US" sz="1400" b="1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Deporte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539151" y="624242"/>
            <a:ext cx="9906840" cy="833023"/>
            <a:chOff x="0" y="-70875"/>
            <a:chExt cx="13209120" cy="111069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9493" y="0"/>
                <a:ext cx="2721806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7F699B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063571" y="302389"/>
              <a:ext cx="6540630" cy="440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36"/>
                </a:lnSpc>
                <a:spcBef>
                  <a:spcPct val="0"/>
                </a:spcBef>
              </a:pPr>
              <a:r>
                <a:rPr lang="en-US" sz="1954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Acuerdo de mentoría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4921250" y="801249"/>
            <a:ext cx="2415127" cy="490993"/>
            <a:chOff x="0" y="0"/>
            <a:chExt cx="788953" cy="1759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88953" cy="175961"/>
            </a:xfrm>
            <a:custGeom>
              <a:avLst/>
              <a:gdLst/>
              <a:ahLst/>
              <a:cxnLst/>
              <a:rect l="l" t="t" r="r" b="b"/>
              <a:pathLst>
                <a:path w="788953" h="175961">
                  <a:moveTo>
                    <a:pt x="87980" y="0"/>
                  </a:moveTo>
                  <a:lnTo>
                    <a:pt x="700973" y="0"/>
                  </a:lnTo>
                  <a:cubicBezTo>
                    <a:pt x="724306" y="0"/>
                    <a:pt x="746685" y="9269"/>
                    <a:pt x="763184" y="25769"/>
                  </a:cubicBezTo>
                  <a:cubicBezTo>
                    <a:pt x="779684" y="42268"/>
                    <a:pt x="788953" y="64647"/>
                    <a:pt x="788953" y="87980"/>
                  </a:cubicBezTo>
                  <a:lnTo>
                    <a:pt x="788953" y="87980"/>
                  </a:lnTo>
                  <a:cubicBezTo>
                    <a:pt x="788953" y="136571"/>
                    <a:pt x="749563" y="175961"/>
                    <a:pt x="700973" y="175961"/>
                  </a:cubicBezTo>
                  <a:lnTo>
                    <a:pt x="87980" y="175961"/>
                  </a:lnTo>
                  <a:cubicBezTo>
                    <a:pt x="64647" y="175961"/>
                    <a:pt x="42268" y="166691"/>
                    <a:pt x="25769" y="150192"/>
                  </a:cubicBezTo>
                  <a:cubicBezTo>
                    <a:pt x="9269" y="133692"/>
                    <a:pt x="0" y="111314"/>
                    <a:pt x="0" y="87980"/>
                  </a:cubicBezTo>
                  <a:lnTo>
                    <a:pt x="0" y="87980"/>
                  </a:lnTo>
                  <a:cubicBezTo>
                    <a:pt x="0" y="64647"/>
                    <a:pt x="9269" y="42268"/>
                    <a:pt x="25769" y="25769"/>
                  </a:cubicBezTo>
                  <a:cubicBezTo>
                    <a:pt x="42268" y="9269"/>
                    <a:pt x="64647" y="0"/>
                    <a:pt x="879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788953" cy="204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418"/>
                </a:lnSpc>
              </a:pPr>
              <a:r>
                <a:rPr lang="en-US" sz="1013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Para ser compartido con mentores, aprendices y coordinadores.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27073" y="1548526"/>
            <a:ext cx="6943287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Persona que recibe mentoría: ___________________________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Puesto: _______________________________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Fecha de la reunión: _______________________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Persona que facilita la reunión: _____________________________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98723" y="2472978"/>
            <a:ext cx="7137654" cy="1621167"/>
            <a:chOff x="0" y="0"/>
            <a:chExt cx="9516871" cy="2161557"/>
          </a:xfrm>
        </p:grpSpPr>
        <p:grpSp>
          <p:nvGrpSpPr>
            <p:cNvPr id="22" name="Group 22"/>
            <p:cNvGrpSpPr/>
            <p:nvPr/>
          </p:nvGrpSpPr>
          <p:grpSpPr>
            <a:xfrm>
              <a:off x="243952" y="160671"/>
              <a:ext cx="9272920" cy="1845519"/>
              <a:chOff x="0" y="0"/>
              <a:chExt cx="2492404" cy="49604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492404" cy="496044"/>
              </a:xfrm>
              <a:custGeom>
                <a:avLst/>
                <a:gdLst/>
                <a:ahLst/>
                <a:cxnLst/>
                <a:rect l="l" t="t" r="r" b="b"/>
                <a:pathLst>
                  <a:path w="2492404" h="496044">
                    <a:moveTo>
                      <a:pt x="41188" y="0"/>
                    </a:moveTo>
                    <a:lnTo>
                      <a:pt x="2451216" y="0"/>
                    </a:lnTo>
                    <a:cubicBezTo>
                      <a:pt x="2473963" y="0"/>
                      <a:pt x="2492404" y="18441"/>
                      <a:pt x="2492404" y="41188"/>
                    </a:cubicBezTo>
                    <a:lnTo>
                      <a:pt x="2492404" y="454856"/>
                    </a:lnTo>
                    <a:cubicBezTo>
                      <a:pt x="2492404" y="477604"/>
                      <a:pt x="2473963" y="496044"/>
                      <a:pt x="2451216" y="496044"/>
                    </a:cubicBezTo>
                    <a:lnTo>
                      <a:pt x="41188" y="496044"/>
                    </a:lnTo>
                    <a:cubicBezTo>
                      <a:pt x="18441" y="496044"/>
                      <a:pt x="0" y="477604"/>
                      <a:pt x="0" y="454856"/>
                    </a:cubicBezTo>
                    <a:lnTo>
                      <a:pt x="0" y="41188"/>
                    </a:lnTo>
                    <a:cubicBezTo>
                      <a:pt x="0" y="18441"/>
                      <a:pt x="18441" y="0"/>
                      <a:pt x="41188" y="0"/>
                    </a:cubicBezTo>
                    <a:close/>
                  </a:path>
                </a:pathLst>
              </a:custGeom>
              <a:solidFill>
                <a:srgbClr val="E6DBF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2492404" cy="5246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889850" y="323740"/>
              <a:ext cx="8279894" cy="1837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95"/>
                </a:lnSpc>
              </a:pPr>
              <a:r>
                <a:rPr lang="en-US" sz="113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Información sobre la relación de mentoría</a:t>
              </a:r>
            </a:p>
            <a:p>
              <a:pPr algn="just">
                <a:lnSpc>
                  <a:spcPts val="1595"/>
                </a:lnSpc>
              </a:pPr>
              <a:r>
                <a:rPr lang="en-US" sz="113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Persona que recibe mentoría: ___________________________</a:t>
              </a:r>
            </a:p>
            <a:p>
              <a:pPr algn="just">
                <a:lnSpc>
                  <a:spcPts val="1595"/>
                </a:lnSpc>
              </a:pPr>
              <a:r>
                <a:rPr lang="en-US" sz="113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Figura de mentoría: ___________________________</a:t>
              </a:r>
            </a:p>
            <a:p>
              <a:pPr algn="just">
                <a:lnSpc>
                  <a:spcPts val="1595"/>
                </a:lnSpc>
              </a:pPr>
              <a:r>
                <a:rPr lang="en-US" sz="113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Funciones / departamentos: ___________________________</a:t>
              </a:r>
            </a:p>
            <a:p>
              <a:pPr algn="just">
                <a:lnSpc>
                  <a:spcPts val="1595"/>
                </a:lnSpc>
              </a:pPr>
              <a:r>
                <a:rPr lang="en-US" sz="113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Fecha de inicio de la mentoría: ___________________________</a:t>
              </a:r>
            </a:p>
            <a:p>
              <a:pPr algn="just">
                <a:lnSpc>
                  <a:spcPts val="1595"/>
                </a:lnSpc>
              </a:pPr>
              <a:r>
                <a:rPr lang="en-US" sz="113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Fecha prevista de finalización: ___________________________</a:t>
              </a:r>
            </a:p>
            <a:p>
              <a:pPr marL="0" lvl="0" indent="0" algn="just">
                <a:lnSpc>
                  <a:spcPts val="1595"/>
                </a:lnSpc>
                <a:spcBef>
                  <a:spcPct val="0"/>
                </a:spcBef>
              </a:pPr>
              <a:endParaRPr lang="en-US" sz="113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727047" cy="666529"/>
              <a:chOff x="0" y="0"/>
              <a:chExt cx="886599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8659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6599" h="812800">
                    <a:moveTo>
                      <a:pt x="443299" y="0"/>
                    </a:moveTo>
                    <a:cubicBezTo>
                      <a:pt x="198472" y="0"/>
                      <a:pt x="0" y="181951"/>
                      <a:pt x="0" y="406400"/>
                    </a:cubicBezTo>
                    <a:cubicBezTo>
                      <a:pt x="0" y="630849"/>
                      <a:pt x="198472" y="812800"/>
                      <a:pt x="443299" y="812800"/>
                    </a:cubicBezTo>
                    <a:cubicBezTo>
                      <a:pt x="688127" y="812800"/>
                      <a:pt x="886599" y="630849"/>
                      <a:pt x="886599" y="406400"/>
                    </a:cubicBezTo>
                    <a:cubicBezTo>
                      <a:pt x="886599" y="181951"/>
                      <a:pt x="688127" y="0"/>
                      <a:pt x="443299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83119" y="47625"/>
                <a:ext cx="720361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55740" y="194016"/>
              <a:ext cx="615566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08540" y="3928872"/>
            <a:ext cx="7118020" cy="1762340"/>
            <a:chOff x="0" y="0"/>
            <a:chExt cx="9490693" cy="2349787"/>
          </a:xfrm>
        </p:grpSpPr>
        <p:grpSp>
          <p:nvGrpSpPr>
            <p:cNvPr id="31" name="Group 31"/>
            <p:cNvGrpSpPr/>
            <p:nvPr/>
          </p:nvGrpSpPr>
          <p:grpSpPr>
            <a:xfrm>
              <a:off x="227393" y="163080"/>
              <a:ext cx="9263300" cy="2090342"/>
              <a:chOff x="0" y="0"/>
              <a:chExt cx="2453028" cy="55354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53028" cy="553546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553546">
                    <a:moveTo>
                      <a:pt x="41849" y="0"/>
                    </a:moveTo>
                    <a:lnTo>
                      <a:pt x="2411178" y="0"/>
                    </a:lnTo>
                    <a:cubicBezTo>
                      <a:pt x="2434291" y="0"/>
                      <a:pt x="2453028" y="18737"/>
                      <a:pt x="2453028" y="41849"/>
                    </a:cubicBezTo>
                    <a:lnTo>
                      <a:pt x="2453028" y="511697"/>
                    </a:lnTo>
                    <a:cubicBezTo>
                      <a:pt x="2453028" y="522796"/>
                      <a:pt x="2448619" y="533441"/>
                      <a:pt x="2440770" y="541289"/>
                    </a:cubicBezTo>
                    <a:cubicBezTo>
                      <a:pt x="2432922" y="549137"/>
                      <a:pt x="2422277" y="553546"/>
                      <a:pt x="2411178" y="553546"/>
                    </a:cubicBezTo>
                    <a:lnTo>
                      <a:pt x="41849" y="553546"/>
                    </a:lnTo>
                    <a:cubicBezTo>
                      <a:pt x="30750" y="553546"/>
                      <a:pt x="20106" y="549137"/>
                      <a:pt x="12257" y="541289"/>
                    </a:cubicBezTo>
                    <a:cubicBezTo>
                      <a:pt x="4409" y="533441"/>
                      <a:pt x="0" y="522796"/>
                      <a:pt x="0" y="511697"/>
                    </a:cubicBezTo>
                    <a:lnTo>
                      <a:pt x="0" y="41849"/>
                    </a:lnTo>
                    <a:cubicBezTo>
                      <a:pt x="0" y="18737"/>
                      <a:pt x="18737" y="0"/>
                      <a:pt x="41849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F699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53028" cy="5821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761684" y="319213"/>
              <a:ext cx="7759371" cy="2030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39"/>
                </a:lnSpc>
              </a:pPr>
              <a:r>
                <a:rPr lang="en-US" sz="10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Propósito de la mentoría</a:t>
              </a:r>
            </a:p>
            <a:p>
              <a:pPr marL="0" lvl="0" indent="0" algn="just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Esta relación de mentoría tiene como objetivo:</a:t>
              </a:r>
            </a:p>
            <a:p>
              <a:pPr marL="237472" lvl="1" indent="-118736" algn="just">
                <a:lnSpc>
                  <a:spcPts val="1539"/>
                </a:lnSpc>
                <a:buFont typeface="Arial"/>
                <a:buChar char="•"/>
              </a:pPr>
              <a:r>
                <a:rPr lang="en-US" sz="10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Apoyar el desarrollo profesional.</a:t>
              </a:r>
            </a:p>
            <a:p>
              <a:pPr marL="237472" lvl="1" indent="-118736" algn="just">
                <a:lnSpc>
                  <a:spcPts val="1539"/>
                </a:lnSpc>
                <a:buFont typeface="Arial"/>
                <a:buChar char="•"/>
              </a:pPr>
              <a:r>
                <a:rPr lang="en-US" sz="10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Reforzar la confianza y el autoconocimiento.</a:t>
              </a:r>
            </a:p>
            <a:p>
              <a:pPr marL="237472" lvl="1" indent="-118736" algn="just">
                <a:lnSpc>
                  <a:spcPts val="1539"/>
                </a:lnSpc>
                <a:buFont typeface="Arial"/>
                <a:buChar char="•"/>
              </a:pPr>
              <a:r>
                <a:rPr lang="en-US" sz="10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Ofrecer orientación sobre la cultura de la organización y las oportunidades de crecimiento.</a:t>
              </a:r>
            </a:p>
            <a:p>
              <a:pPr marL="0" lvl="0" indent="0" algn="just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La mentoría no es una evaluación del desempeño ni una relación de supervisión.</a:t>
              </a:r>
            </a:p>
            <a:p>
              <a:pPr marL="0" lvl="0" indent="0" algn="just">
                <a:lnSpc>
                  <a:spcPts val="1539"/>
                </a:lnSpc>
              </a:pPr>
              <a:endParaRPr lang="en-US" sz="10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0" y="0"/>
              <a:ext cx="677698" cy="676526"/>
              <a:chOff x="0" y="0"/>
              <a:chExt cx="814208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420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4208" h="812800">
                    <a:moveTo>
                      <a:pt x="407104" y="0"/>
                    </a:moveTo>
                    <a:cubicBezTo>
                      <a:pt x="182267" y="0"/>
                      <a:pt x="0" y="181951"/>
                      <a:pt x="0" y="406400"/>
                    </a:cubicBezTo>
                    <a:cubicBezTo>
                      <a:pt x="0" y="630849"/>
                      <a:pt x="182267" y="812800"/>
                      <a:pt x="407104" y="812800"/>
                    </a:cubicBezTo>
                    <a:cubicBezTo>
                      <a:pt x="631941" y="812800"/>
                      <a:pt x="814208" y="630849"/>
                      <a:pt x="814208" y="406400"/>
                    </a:cubicBezTo>
                    <a:cubicBezTo>
                      <a:pt x="814208" y="181951"/>
                      <a:pt x="631941" y="0"/>
                      <a:pt x="407104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332" y="47625"/>
                <a:ext cx="66154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51957" y="199029"/>
              <a:ext cx="573784" cy="307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59"/>
                </a:lnSpc>
              </a:pPr>
              <a:r>
                <a:rPr lang="en-US" sz="1659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03562" y="5654219"/>
            <a:ext cx="7127976" cy="1198493"/>
            <a:chOff x="0" y="0"/>
            <a:chExt cx="9503968" cy="1597991"/>
          </a:xfrm>
        </p:grpSpPr>
        <p:grpSp>
          <p:nvGrpSpPr>
            <p:cNvPr id="40" name="Group 40"/>
            <p:cNvGrpSpPr/>
            <p:nvPr/>
          </p:nvGrpSpPr>
          <p:grpSpPr>
            <a:xfrm>
              <a:off x="226379" y="163080"/>
              <a:ext cx="9277589" cy="1434911"/>
              <a:chOff x="0" y="0"/>
              <a:chExt cx="2456812" cy="379981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56811" cy="379981"/>
              </a:xfrm>
              <a:custGeom>
                <a:avLst/>
                <a:gdLst/>
                <a:ahLst/>
                <a:cxnLst/>
                <a:rect l="l" t="t" r="r" b="b"/>
                <a:pathLst>
                  <a:path w="2456811" h="379981">
                    <a:moveTo>
                      <a:pt x="41785" y="0"/>
                    </a:moveTo>
                    <a:lnTo>
                      <a:pt x="2415027" y="0"/>
                    </a:lnTo>
                    <a:cubicBezTo>
                      <a:pt x="2426109" y="0"/>
                      <a:pt x="2436737" y="4402"/>
                      <a:pt x="2444573" y="12239"/>
                    </a:cubicBezTo>
                    <a:cubicBezTo>
                      <a:pt x="2452409" y="20075"/>
                      <a:pt x="2456811" y="30703"/>
                      <a:pt x="2456811" y="41785"/>
                    </a:cubicBezTo>
                    <a:lnTo>
                      <a:pt x="2456811" y="338196"/>
                    </a:lnTo>
                    <a:cubicBezTo>
                      <a:pt x="2456811" y="349278"/>
                      <a:pt x="2452409" y="359906"/>
                      <a:pt x="2444573" y="367742"/>
                    </a:cubicBezTo>
                    <a:cubicBezTo>
                      <a:pt x="2436737" y="375578"/>
                      <a:pt x="2426109" y="379981"/>
                      <a:pt x="2415027" y="379981"/>
                    </a:cubicBezTo>
                    <a:lnTo>
                      <a:pt x="41785" y="379981"/>
                    </a:lnTo>
                    <a:cubicBezTo>
                      <a:pt x="30703" y="379981"/>
                      <a:pt x="20075" y="375578"/>
                      <a:pt x="12239" y="367742"/>
                    </a:cubicBezTo>
                    <a:cubicBezTo>
                      <a:pt x="4402" y="359906"/>
                      <a:pt x="0" y="349278"/>
                      <a:pt x="0" y="338196"/>
                    </a:cubicBezTo>
                    <a:lnTo>
                      <a:pt x="0" y="41785"/>
                    </a:lnTo>
                    <a:cubicBezTo>
                      <a:pt x="0" y="30703"/>
                      <a:pt x="4402" y="20075"/>
                      <a:pt x="12239" y="12239"/>
                    </a:cubicBezTo>
                    <a:cubicBezTo>
                      <a:pt x="20075" y="4402"/>
                      <a:pt x="30703" y="0"/>
                      <a:pt x="41785" y="0"/>
                    </a:cubicBezTo>
                    <a:close/>
                  </a:path>
                </a:pathLst>
              </a:custGeom>
              <a:solidFill>
                <a:srgbClr val="E6DBF0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2456812" cy="4180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818674" y="319213"/>
              <a:ext cx="8422978" cy="1096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</a:pPr>
              <a:r>
                <a:rPr lang="en-US" sz="11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Estructura de las sesiones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Frecuencia prevista (p. ej., mensual): __________________ 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Formato preferido:</a:t>
              </a:r>
            </a:p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1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Presencial ☐ En línea ☐ Híbrido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0" y="0"/>
              <a:ext cx="674674" cy="676526"/>
              <a:chOff x="0" y="0"/>
              <a:chExt cx="810576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057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0576" h="812800">
                    <a:moveTo>
                      <a:pt x="405288" y="0"/>
                    </a:moveTo>
                    <a:cubicBezTo>
                      <a:pt x="181454" y="0"/>
                      <a:pt x="0" y="181951"/>
                      <a:pt x="0" y="406400"/>
                    </a:cubicBezTo>
                    <a:cubicBezTo>
                      <a:pt x="0" y="630849"/>
                      <a:pt x="181454" y="812800"/>
                      <a:pt x="405288" y="812800"/>
                    </a:cubicBezTo>
                    <a:cubicBezTo>
                      <a:pt x="629122" y="812800"/>
                      <a:pt x="810576" y="630849"/>
                      <a:pt x="810576" y="406400"/>
                    </a:cubicBezTo>
                    <a:cubicBezTo>
                      <a:pt x="810576" y="181951"/>
                      <a:pt x="629122" y="0"/>
                      <a:pt x="405288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5991" y="38100"/>
                <a:ext cx="658593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51725" y="203365"/>
              <a:ext cx="571224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220851" y="6887992"/>
            <a:ext cx="7093399" cy="1899617"/>
            <a:chOff x="0" y="0"/>
            <a:chExt cx="9457865" cy="2532823"/>
          </a:xfrm>
        </p:grpSpPr>
        <p:grpSp>
          <p:nvGrpSpPr>
            <p:cNvPr id="49" name="Group 49"/>
            <p:cNvGrpSpPr/>
            <p:nvPr/>
          </p:nvGrpSpPr>
          <p:grpSpPr>
            <a:xfrm>
              <a:off x="231536" y="163080"/>
              <a:ext cx="9226329" cy="2267054"/>
              <a:chOff x="0" y="0"/>
              <a:chExt cx="2443237" cy="600342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443237" cy="600342"/>
              </a:xfrm>
              <a:custGeom>
                <a:avLst/>
                <a:gdLst/>
                <a:ahLst/>
                <a:cxnLst/>
                <a:rect l="l" t="t" r="r" b="b"/>
                <a:pathLst>
                  <a:path w="2443237" h="600342">
                    <a:moveTo>
                      <a:pt x="42017" y="0"/>
                    </a:moveTo>
                    <a:lnTo>
                      <a:pt x="2401220" y="0"/>
                    </a:lnTo>
                    <a:cubicBezTo>
                      <a:pt x="2412364" y="0"/>
                      <a:pt x="2423051" y="4427"/>
                      <a:pt x="2430931" y="12307"/>
                    </a:cubicBezTo>
                    <a:cubicBezTo>
                      <a:pt x="2438810" y="20186"/>
                      <a:pt x="2443237" y="30873"/>
                      <a:pt x="2443237" y="42017"/>
                    </a:cubicBezTo>
                    <a:lnTo>
                      <a:pt x="2443237" y="558325"/>
                    </a:lnTo>
                    <a:cubicBezTo>
                      <a:pt x="2443237" y="569468"/>
                      <a:pt x="2438810" y="580156"/>
                      <a:pt x="2430931" y="588035"/>
                    </a:cubicBezTo>
                    <a:cubicBezTo>
                      <a:pt x="2423051" y="595915"/>
                      <a:pt x="2412364" y="600342"/>
                      <a:pt x="2401220" y="600342"/>
                    </a:cubicBezTo>
                    <a:lnTo>
                      <a:pt x="42017" y="600342"/>
                    </a:lnTo>
                    <a:cubicBezTo>
                      <a:pt x="30873" y="600342"/>
                      <a:pt x="20186" y="595915"/>
                      <a:pt x="12307" y="588035"/>
                    </a:cubicBezTo>
                    <a:cubicBezTo>
                      <a:pt x="4427" y="580156"/>
                      <a:pt x="0" y="569468"/>
                      <a:pt x="0" y="558325"/>
                    </a:cubicBezTo>
                    <a:lnTo>
                      <a:pt x="0" y="42017"/>
                    </a:lnTo>
                    <a:cubicBezTo>
                      <a:pt x="0" y="30873"/>
                      <a:pt x="4427" y="20186"/>
                      <a:pt x="12307" y="12307"/>
                    </a:cubicBezTo>
                    <a:cubicBezTo>
                      <a:pt x="20186" y="4427"/>
                      <a:pt x="30873" y="0"/>
                      <a:pt x="42017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F699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2443237" cy="6289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832635" y="319213"/>
              <a:ext cx="6194282" cy="2213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79"/>
                </a:lnSpc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Posibles temas de conversación </a:t>
              </a:r>
            </a:p>
            <a:p>
              <a:pPr marL="259080" lvl="1" indent="-129540" algn="just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Objetivos e intereses profesionales</a:t>
              </a:r>
            </a:p>
            <a:p>
              <a:pPr marL="259080" lvl="1" indent="-129540" algn="just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Fortalezas y habilidades</a:t>
              </a:r>
            </a:p>
            <a:p>
              <a:pPr marL="259080" lvl="1" indent="-129540" algn="just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Comunicación en el entorno laboral</a:t>
              </a:r>
            </a:p>
            <a:p>
              <a:pPr marL="259080" lvl="1" indent="-129540" algn="just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Trayectorias profesionales y oportunidades de desarrollo</a:t>
              </a:r>
            </a:p>
            <a:p>
              <a:pPr marL="259080" lvl="1" indent="-129540" algn="just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Retos, dudas y posibles soluciones</a:t>
              </a:r>
            </a:p>
            <a:p>
              <a:pPr algn="just">
                <a:lnSpc>
                  <a:spcPts val="1679"/>
                </a:lnSpc>
              </a:pPr>
              <a:endPara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endPara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0" y="0"/>
              <a:ext cx="690045" cy="676526"/>
              <a:chOff x="0" y="0"/>
              <a:chExt cx="829043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2904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29043" h="812800">
                    <a:moveTo>
                      <a:pt x="414521" y="0"/>
                    </a:moveTo>
                    <a:cubicBezTo>
                      <a:pt x="185587" y="0"/>
                      <a:pt x="0" y="181951"/>
                      <a:pt x="0" y="406400"/>
                    </a:cubicBezTo>
                    <a:cubicBezTo>
                      <a:pt x="0" y="630849"/>
                      <a:pt x="185587" y="812800"/>
                      <a:pt x="414521" y="812800"/>
                    </a:cubicBezTo>
                    <a:cubicBezTo>
                      <a:pt x="643455" y="812800"/>
                      <a:pt x="829043" y="630849"/>
                      <a:pt x="829043" y="406400"/>
                    </a:cubicBezTo>
                    <a:cubicBezTo>
                      <a:pt x="829043" y="181951"/>
                      <a:pt x="643455" y="0"/>
                      <a:pt x="414521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7723" y="47625"/>
                <a:ext cx="673597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52903" y="206023"/>
              <a:ext cx="584238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685" b="1" u="none" strike="noStrike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98723" y="8862993"/>
            <a:ext cx="3568827" cy="1410357"/>
            <a:chOff x="0" y="0"/>
            <a:chExt cx="1260088" cy="497972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260088" cy="497972"/>
            </a:xfrm>
            <a:custGeom>
              <a:avLst/>
              <a:gdLst/>
              <a:ahLst/>
              <a:cxnLst/>
              <a:rect l="l" t="t" r="r" b="b"/>
              <a:pathLst>
                <a:path w="1260088" h="497972">
                  <a:moveTo>
                    <a:pt x="80265" y="0"/>
                  </a:moveTo>
                  <a:lnTo>
                    <a:pt x="1179823" y="0"/>
                  </a:lnTo>
                  <a:cubicBezTo>
                    <a:pt x="1224152" y="0"/>
                    <a:pt x="1260088" y="35936"/>
                    <a:pt x="1260088" y="80265"/>
                  </a:cubicBezTo>
                  <a:lnTo>
                    <a:pt x="1260088" y="417707"/>
                  </a:lnTo>
                  <a:cubicBezTo>
                    <a:pt x="1260088" y="462036"/>
                    <a:pt x="1224152" y="497972"/>
                    <a:pt x="1179823" y="497972"/>
                  </a:cubicBezTo>
                  <a:lnTo>
                    <a:pt x="80265" y="497972"/>
                  </a:lnTo>
                  <a:cubicBezTo>
                    <a:pt x="35936" y="497972"/>
                    <a:pt x="0" y="462036"/>
                    <a:pt x="0" y="417707"/>
                  </a:cubicBezTo>
                  <a:lnTo>
                    <a:pt x="0" y="80265"/>
                  </a:lnTo>
                  <a:cubicBezTo>
                    <a:pt x="0" y="35936"/>
                    <a:pt x="35936" y="0"/>
                    <a:pt x="80265" y="0"/>
                  </a:cubicBezTo>
                  <a:close/>
                </a:path>
              </a:pathLst>
            </a:custGeom>
            <a:solidFill>
              <a:srgbClr val="E6DBF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1260088" cy="536072"/>
            </a:xfrm>
            <a:prstGeom prst="rect">
              <a:avLst/>
            </a:prstGeom>
          </p:spPr>
          <p:txBody>
            <a:bodyPr lIns="51562" tIns="51562" rIns="51562" bIns="51562" rtlCol="0" anchor="ctr"/>
            <a:lstStyle/>
            <a:p>
              <a:pPr marL="0" lvl="0" indent="0" algn="ctr">
                <a:lnSpc>
                  <a:spcPts val="170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346644" y="9009054"/>
            <a:ext cx="3168839" cy="102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83"/>
              </a:lnSpc>
              <a:spcBef>
                <a:spcPct val="0"/>
              </a:spcBef>
            </a:pPr>
            <a:r>
              <a:rPr lang="en-US" sz="988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Confidencialidad</a:t>
            </a:r>
          </a:p>
          <a:p>
            <a:pPr algn="just">
              <a:lnSpc>
                <a:spcPts val="1383"/>
              </a:lnSpc>
              <a:spcBef>
                <a:spcPct val="0"/>
              </a:spcBef>
            </a:pPr>
            <a:r>
              <a:rPr lang="en-US" sz="988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Todas las conversaciones de mentoría son confidenciales.</a:t>
            </a:r>
          </a:p>
          <a:p>
            <a:pPr marL="0" lvl="0" indent="0" algn="just">
              <a:lnSpc>
                <a:spcPts val="1383"/>
              </a:lnSpc>
              <a:spcBef>
                <a:spcPct val="0"/>
              </a:spcBef>
            </a:pPr>
            <a:r>
              <a:rPr lang="en-US" sz="988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La información solo se compartirá si ambas partes están de acuerdo o si surge una situación importante que requiera apoyo adicional.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202254" y="9097640"/>
            <a:ext cx="3015610" cy="825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5729" lvl="1" indent="-132864" algn="just">
              <a:lnSpc>
                <a:spcPts val="1723"/>
              </a:lnSpc>
              <a:buFont typeface="Arial"/>
              <a:buChar char="•"/>
            </a:pPr>
            <a:r>
              <a:rPr lang="en-US" sz="123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Cierre</a:t>
            </a:r>
          </a:p>
          <a:p>
            <a:pPr marL="0" lvl="0" indent="0" algn="just">
              <a:lnSpc>
                <a:spcPts val="1723"/>
              </a:lnSpc>
              <a:spcBef>
                <a:spcPct val="0"/>
              </a:spcBef>
            </a:pPr>
            <a:r>
              <a:rPr lang="en-US" sz="123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Agradezca al empleado por compartir su experiencia y recuérdele que puede contar con apoyo entre las reuniones.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3925490" y="8862993"/>
            <a:ext cx="3388760" cy="1288047"/>
            <a:chOff x="0" y="0"/>
            <a:chExt cx="1196510" cy="45478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196510" cy="454786"/>
            </a:xfrm>
            <a:custGeom>
              <a:avLst/>
              <a:gdLst/>
              <a:ahLst/>
              <a:cxnLst/>
              <a:rect l="l" t="t" r="r" b="b"/>
              <a:pathLst>
                <a:path w="1196510" h="454786">
                  <a:moveTo>
                    <a:pt x="84530" y="0"/>
                  </a:moveTo>
                  <a:lnTo>
                    <a:pt x="1111980" y="0"/>
                  </a:lnTo>
                  <a:cubicBezTo>
                    <a:pt x="1134399" y="0"/>
                    <a:pt x="1155899" y="8906"/>
                    <a:pt x="1171752" y="24758"/>
                  </a:cubicBezTo>
                  <a:cubicBezTo>
                    <a:pt x="1187604" y="40611"/>
                    <a:pt x="1196510" y="62111"/>
                    <a:pt x="1196510" y="84530"/>
                  </a:cubicBezTo>
                  <a:lnTo>
                    <a:pt x="1196510" y="370256"/>
                  </a:lnTo>
                  <a:cubicBezTo>
                    <a:pt x="1196510" y="416941"/>
                    <a:pt x="1158664" y="454786"/>
                    <a:pt x="1111980" y="454786"/>
                  </a:cubicBezTo>
                  <a:lnTo>
                    <a:pt x="84530" y="454786"/>
                  </a:lnTo>
                  <a:cubicBezTo>
                    <a:pt x="37845" y="454786"/>
                    <a:pt x="0" y="416941"/>
                    <a:pt x="0" y="370256"/>
                  </a:cubicBezTo>
                  <a:lnTo>
                    <a:pt x="0" y="84530"/>
                  </a:lnTo>
                  <a:cubicBezTo>
                    <a:pt x="0" y="62111"/>
                    <a:pt x="8906" y="40611"/>
                    <a:pt x="24758" y="24758"/>
                  </a:cubicBezTo>
                  <a:cubicBezTo>
                    <a:pt x="40611" y="8906"/>
                    <a:pt x="62111" y="0"/>
                    <a:pt x="84530" y="0"/>
                  </a:cubicBezTo>
                  <a:close/>
                </a:path>
              </a:pathLst>
            </a:custGeom>
            <a:solidFill>
              <a:srgbClr val="E6DBF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1196510" cy="492886"/>
            </a:xfrm>
            <a:prstGeom prst="rect">
              <a:avLst/>
            </a:prstGeom>
          </p:spPr>
          <p:txBody>
            <a:bodyPr lIns="51562" tIns="51562" rIns="51562" bIns="51562" rtlCol="0" anchor="ctr"/>
            <a:lstStyle/>
            <a:p>
              <a:pPr marL="0" lvl="0" indent="0" algn="ctr">
                <a:lnSpc>
                  <a:spcPts val="170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4101521" y="9097640"/>
            <a:ext cx="3168839" cy="715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85"/>
              </a:lnSpc>
              <a:spcBef>
                <a:spcPct val="0"/>
              </a:spcBef>
            </a:pPr>
            <a:r>
              <a:rPr lang="en-US" sz="98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Asistencia y contacto</a:t>
            </a:r>
          </a:p>
          <a:p>
            <a:pPr algn="just">
              <a:lnSpc>
                <a:spcPts val="1385"/>
              </a:lnSpc>
              <a:spcBef>
                <a:spcPct val="0"/>
              </a:spcBef>
            </a:pPr>
            <a:r>
              <a:rPr lang="en-US" sz="98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Si surge alguna duda o preocupación, cualquiera de las partes puede contactar con:___________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endParaRPr lang="en-US" sz="989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Freeform 4">
            <a:extLst>
              <a:ext uri="{FF2B5EF4-FFF2-40B4-BE49-F238E27FC236}">
                <a16:creationId xmlns:a16="http://schemas.microsoft.com/office/drawing/2014/main" id="{A50B52B4-9222-E7D6-EAA4-D90923E46187}"/>
              </a:ext>
            </a:extLst>
          </p:cNvPr>
          <p:cNvSpPr/>
          <p:nvPr/>
        </p:nvSpPr>
        <p:spPr>
          <a:xfrm>
            <a:off x="1699724" y="-18108"/>
            <a:ext cx="3024000" cy="588013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72806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8E6828C7-62DA-3C33-A494-6D83ED978CB0}"/>
              </a:ext>
            </a:extLst>
          </p:cNvPr>
          <p:cNvSpPr/>
          <p:nvPr/>
        </p:nvSpPr>
        <p:spPr>
          <a:xfrm>
            <a:off x="2902269" y="-25386"/>
            <a:ext cx="3024000" cy="631291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4103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68" name="Group 6">
            <a:extLst>
              <a:ext uri="{FF2B5EF4-FFF2-40B4-BE49-F238E27FC236}">
                <a16:creationId xmlns:a16="http://schemas.microsoft.com/office/drawing/2014/main" id="{617C535D-92AB-4BF8-FA45-37B3174FD5C6}"/>
              </a:ext>
            </a:extLst>
          </p:cNvPr>
          <p:cNvGrpSpPr/>
          <p:nvPr/>
        </p:nvGrpSpPr>
        <p:grpSpPr>
          <a:xfrm flipV="1">
            <a:off x="-38303" y="10438198"/>
            <a:ext cx="6935460" cy="55825"/>
            <a:chOff x="0" y="0"/>
            <a:chExt cx="2709333" cy="26991"/>
          </a:xfrm>
        </p:grpSpPr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24396E8B-D8C6-C268-1691-49D7740658BF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D77AC">
                    <a:alpha val="40000"/>
                  </a:srgbClr>
                </a:gs>
                <a:gs pos="50000">
                  <a:srgbClr val="E6DBF0">
                    <a:alpha val="40000"/>
                  </a:srgbClr>
                </a:gs>
                <a:gs pos="100000">
                  <a:srgbClr val="FEC34D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70" name="TextBox 8">
              <a:extLst>
                <a:ext uri="{FF2B5EF4-FFF2-40B4-BE49-F238E27FC236}">
                  <a16:creationId xmlns:a16="http://schemas.microsoft.com/office/drawing/2014/main" id="{95607119-8AC6-52F3-0570-75D72003C4B1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11205-8D9F-2170-0E48-2FEF2E22C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6D4AECB-0EA9-4272-5BC4-2B1B63485E83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5F44C92-0176-4B26-EDAB-D125395DCF85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85FCD38-66BB-E9B3-E161-280A24FAFA51}"/>
              </a:ext>
            </a:extLst>
          </p:cNvPr>
          <p:cNvSpPr txBox="1"/>
          <p:nvPr/>
        </p:nvSpPr>
        <p:spPr>
          <a:xfrm>
            <a:off x="273050" y="3060700"/>
            <a:ext cx="701040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 13</a:t>
            </a:r>
            <a:endParaRPr lang="en-US" sz="7500" b="1" i="0" u="none" strike="noStrike" kern="1200" cap="none" baseline="0" dirty="0">
              <a:solidFill>
                <a:srgbClr val="8D77AB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0018DDEA-3E82-25F0-20CC-6E15A25CD248}"/>
              </a:ext>
            </a:extLst>
          </p:cNvPr>
          <p:cNvSpPr/>
          <p:nvPr/>
        </p:nvSpPr>
        <p:spPr>
          <a:xfrm>
            <a:off x="1699723" y="-9774"/>
            <a:ext cx="3024003" cy="579683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C89B447-A5C4-391C-25A3-E715AEA6441C}"/>
              </a:ext>
            </a:extLst>
          </p:cNvPr>
          <p:cNvSpPr/>
          <p:nvPr/>
        </p:nvSpPr>
        <p:spPr>
          <a:xfrm>
            <a:off x="2902269" y="-5358"/>
            <a:ext cx="3024003" cy="611267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122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3191" y="756000"/>
            <a:ext cx="6713619" cy="9099509"/>
            <a:chOff x="0" y="0"/>
            <a:chExt cx="2406009" cy="32610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6009" cy="3261059"/>
            </a:xfrm>
            <a:custGeom>
              <a:avLst/>
              <a:gdLst/>
              <a:ahLst/>
              <a:cxnLst/>
              <a:rect l="l" t="t" r="r" b="b"/>
              <a:pathLst>
                <a:path w="2406009" h="3261059">
                  <a:moveTo>
                    <a:pt x="0" y="0"/>
                  </a:moveTo>
                  <a:lnTo>
                    <a:pt x="2406009" y="0"/>
                  </a:lnTo>
                  <a:lnTo>
                    <a:pt x="2406009" y="3261059"/>
                  </a:lnTo>
                  <a:lnTo>
                    <a:pt x="0" y="3261059"/>
                  </a:lnTo>
                  <a:close/>
                </a:path>
              </a:pathLst>
            </a:custGeom>
            <a:solidFill>
              <a:srgbClr val="FFFEFE"/>
            </a:solidFill>
            <a:ln w="19050" cap="sq">
              <a:solidFill>
                <a:srgbClr val="FF8C00"/>
              </a:solidFill>
              <a:prstDash val="solid"/>
              <a:miter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406009" cy="3280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423191" y="1550811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2" name="AutoShape 12"/>
          <p:cNvSpPr/>
          <p:nvPr/>
        </p:nvSpPr>
        <p:spPr>
          <a:xfrm>
            <a:off x="423191" y="2874749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3" name="AutoShape 13"/>
          <p:cNvSpPr/>
          <p:nvPr/>
        </p:nvSpPr>
        <p:spPr>
          <a:xfrm>
            <a:off x="423191" y="4091275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4" name="AutoShape 14"/>
          <p:cNvSpPr/>
          <p:nvPr/>
        </p:nvSpPr>
        <p:spPr>
          <a:xfrm>
            <a:off x="423191" y="5305007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5" name="AutoShape 15"/>
          <p:cNvSpPr/>
          <p:nvPr/>
        </p:nvSpPr>
        <p:spPr>
          <a:xfrm>
            <a:off x="423191" y="6724803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6" name="AutoShape 16"/>
          <p:cNvSpPr/>
          <p:nvPr/>
        </p:nvSpPr>
        <p:spPr>
          <a:xfrm>
            <a:off x="423191" y="8121043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7" name="AutoShape 17"/>
          <p:cNvSpPr/>
          <p:nvPr/>
        </p:nvSpPr>
        <p:spPr>
          <a:xfrm flipH="1" flipV="1">
            <a:off x="3780000" y="8121043"/>
            <a:ext cx="0" cy="1734466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8" name="Freeform 18"/>
          <p:cNvSpPr/>
          <p:nvPr/>
        </p:nvSpPr>
        <p:spPr>
          <a:xfrm>
            <a:off x="1751089" y="2288298"/>
            <a:ext cx="514474" cy="481676"/>
          </a:xfrm>
          <a:custGeom>
            <a:avLst/>
            <a:gdLst/>
            <a:ahLst/>
            <a:cxnLst/>
            <a:rect l="l" t="t" r="r" b="b"/>
            <a:pathLst>
              <a:path w="514474" h="481676">
                <a:moveTo>
                  <a:pt x="0" y="0"/>
                </a:moveTo>
                <a:lnTo>
                  <a:pt x="514474" y="0"/>
                </a:lnTo>
                <a:lnTo>
                  <a:pt x="514474" y="481676"/>
                </a:lnTo>
                <a:lnTo>
                  <a:pt x="0" y="481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9" name="Freeform 19"/>
          <p:cNvSpPr/>
          <p:nvPr/>
        </p:nvSpPr>
        <p:spPr>
          <a:xfrm>
            <a:off x="1567590" y="3475073"/>
            <a:ext cx="493611" cy="492377"/>
          </a:xfrm>
          <a:custGeom>
            <a:avLst/>
            <a:gdLst/>
            <a:ahLst/>
            <a:cxnLst/>
            <a:rect l="l" t="t" r="r" b="b"/>
            <a:pathLst>
              <a:path w="493611" h="492377">
                <a:moveTo>
                  <a:pt x="0" y="0"/>
                </a:moveTo>
                <a:lnTo>
                  <a:pt x="493611" y="0"/>
                </a:lnTo>
                <a:lnTo>
                  <a:pt x="493611" y="492377"/>
                </a:lnTo>
                <a:lnTo>
                  <a:pt x="0" y="4923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0" name="Freeform 20"/>
          <p:cNvSpPr/>
          <p:nvPr/>
        </p:nvSpPr>
        <p:spPr>
          <a:xfrm>
            <a:off x="1525413" y="4683925"/>
            <a:ext cx="625657" cy="506782"/>
          </a:xfrm>
          <a:custGeom>
            <a:avLst/>
            <a:gdLst/>
            <a:ahLst/>
            <a:cxnLst/>
            <a:rect l="l" t="t" r="r" b="b"/>
            <a:pathLst>
              <a:path w="625657" h="506782">
                <a:moveTo>
                  <a:pt x="0" y="0"/>
                </a:moveTo>
                <a:lnTo>
                  <a:pt x="625657" y="0"/>
                </a:lnTo>
                <a:lnTo>
                  <a:pt x="625657" y="506782"/>
                </a:lnTo>
                <a:lnTo>
                  <a:pt x="0" y="5067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1" name="Freeform 21"/>
          <p:cNvSpPr/>
          <p:nvPr/>
        </p:nvSpPr>
        <p:spPr>
          <a:xfrm>
            <a:off x="1468526" y="6042867"/>
            <a:ext cx="563231" cy="558110"/>
          </a:xfrm>
          <a:custGeom>
            <a:avLst/>
            <a:gdLst/>
            <a:ahLst/>
            <a:cxnLst/>
            <a:rect l="l" t="t" r="r" b="b"/>
            <a:pathLst>
              <a:path w="563231" h="558110">
                <a:moveTo>
                  <a:pt x="0" y="0"/>
                </a:moveTo>
                <a:lnTo>
                  <a:pt x="563231" y="0"/>
                </a:lnTo>
                <a:lnTo>
                  <a:pt x="563231" y="558111"/>
                </a:lnTo>
                <a:lnTo>
                  <a:pt x="0" y="5581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2" name="Freeform 22"/>
          <p:cNvSpPr/>
          <p:nvPr/>
        </p:nvSpPr>
        <p:spPr>
          <a:xfrm>
            <a:off x="1751089" y="7373084"/>
            <a:ext cx="622120" cy="635627"/>
          </a:xfrm>
          <a:custGeom>
            <a:avLst/>
            <a:gdLst/>
            <a:ahLst/>
            <a:cxnLst/>
            <a:rect l="l" t="t" r="r" b="b"/>
            <a:pathLst>
              <a:path w="622120" h="635627">
                <a:moveTo>
                  <a:pt x="0" y="0"/>
                </a:moveTo>
                <a:lnTo>
                  <a:pt x="622120" y="0"/>
                </a:lnTo>
                <a:lnTo>
                  <a:pt x="622120" y="635627"/>
                </a:lnTo>
                <a:lnTo>
                  <a:pt x="0" y="6356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4" name="TextBox 24"/>
          <p:cNvSpPr txBox="1"/>
          <p:nvPr/>
        </p:nvSpPr>
        <p:spPr>
          <a:xfrm>
            <a:off x="5163478" y="876900"/>
            <a:ext cx="1640522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</a:pPr>
            <a:r>
              <a:rPr lang="en-US" sz="90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Rol:_______________________ Fecha:_______________________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3679" y="968975"/>
            <a:ext cx="289478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3000" b="1">
                <a:solidFill>
                  <a:srgbClr val="786295"/>
                </a:solidFill>
                <a:latin typeface="TT Interphases Mono Bold"/>
                <a:ea typeface="TT Interphases Mono Bold"/>
                <a:cs typeface="TT Interphases Mono Bold"/>
                <a:sym typeface="TT Interphases Mono Bold"/>
              </a:rPr>
              <a:t>NOMBRE: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5977" y="1674636"/>
            <a:ext cx="2027470" cy="609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05"/>
              </a:lnSpc>
            </a:pPr>
            <a:r>
              <a:rPr lang="en-US" sz="1459" b="1" spc="72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RETROSPECTIVA: MIS PRIMEROS SEIS MESES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472660" y="1680949"/>
            <a:ext cx="441106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¿Qué me ayudó a sentirme más a gusto y confiada?</a:t>
            </a:r>
          </a:p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¿Qué momentos o experiencias resultaron ser especialmente positivos?</a:t>
            </a:r>
          </a:p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73854" y="2960474"/>
            <a:ext cx="4522229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En este momento, me siento integrante del equipo: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☐ Mucho ☐ Casi siempre ☐ A veces ☐ Aún no </a:t>
            </a:r>
          </a:p>
          <a:p>
            <a:pPr algn="l">
              <a:lnSpc>
                <a:spcPts val="1399"/>
              </a:lnSpc>
            </a:pPr>
            <a:endParaRPr lang="en-US" sz="999">
              <a:solidFill>
                <a:srgbClr val="0000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¿Qué me ayuda a sentirme incluida?_____________________________________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¿Qué obstaculiza la inclusión (si es que hay algo)?________________ ___________________________________________________________________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85977" y="2995837"/>
            <a:ext cx="1877270" cy="707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42"/>
              </a:lnSpc>
              <a:spcBef>
                <a:spcPct val="0"/>
              </a:spcBef>
            </a:pPr>
            <a:r>
              <a:rPr lang="en-US" sz="1387" b="1" spc="69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SENTIRSE INTEGRADA EN EL EQUIPO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5977" y="4188625"/>
            <a:ext cx="167024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49"/>
              </a:lnSpc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ASISTENCIA Y RECURSOS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0795" y="6877203"/>
            <a:ext cx="1851864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49"/>
              </a:lnSpc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MIRANDO HACIA EL FUTURO: LOS MESES VENIDEROS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85977" y="5473282"/>
            <a:ext cx="1475225" cy="49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21"/>
              </a:lnSpc>
              <a:spcBef>
                <a:spcPct val="0"/>
              </a:spcBef>
            </a:pPr>
            <a:r>
              <a:rPr lang="en-US" sz="1443" b="1" spc="72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DESAFÍOS Y APRENDIZAJES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3679" y="8285517"/>
            <a:ext cx="2508045" cy="24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65"/>
              </a:lnSpc>
              <a:spcBef>
                <a:spcPct val="0"/>
              </a:spcBef>
            </a:pPr>
            <a:r>
              <a:rPr lang="en-US" sz="1403" b="1" spc="70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CONCLUSIONES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05734" y="8295042"/>
            <a:ext cx="2542738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PRÓXIMOS PASOS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549525" y="5466932"/>
            <a:ext cx="4411069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¿Qué ha sido complicado durante estos meses?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</a:t>
            </a:r>
          </a:p>
          <a:p>
            <a:pPr marL="0" lvl="0" indent="0" algn="l">
              <a:lnSpc>
                <a:spcPts val="1399"/>
              </a:lnSpc>
            </a:pPr>
            <a:endParaRPr lang="en-US" sz="999">
              <a:solidFill>
                <a:srgbClr val="0000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¿Qué he aprendido acerca de: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¿Mi función? _________________________________________________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¿La organización? ___________________________________________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13447" y="4224625"/>
            <a:ext cx="4190553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¿Qué tipo de apoyo ha resultado más útil hasta ahora?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(compañero, mentor, gerente, colegas, herramientas, formación) __________________________________________________ ¿Existe algún otro tipo de apoyo que aún requiera?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524165" y="6839103"/>
            <a:ext cx="4436428" cy="132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40"/>
              </a:lnSpc>
            </a:pPr>
            <a:r>
              <a:rPr lang="en-US" sz="110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¿En qué me gustaría enfocarme en los próximos meses?</a:t>
            </a:r>
          </a:p>
          <a:p>
            <a:pPr marL="0" lvl="0" indent="0" algn="l">
              <a:lnSpc>
                <a:spcPts val="1540"/>
              </a:lnSpc>
            </a:pPr>
            <a:r>
              <a:rPr lang="en-US" sz="110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</a:t>
            </a:r>
          </a:p>
          <a:p>
            <a:pPr marL="0" lvl="0" indent="0" algn="l">
              <a:lnSpc>
                <a:spcPts val="1540"/>
              </a:lnSpc>
            </a:pPr>
            <a:endParaRPr lang="en-US" sz="1100">
              <a:solidFill>
                <a:srgbClr val="0000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1540"/>
              </a:lnSpc>
            </a:pPr>
            <a:r>
              <a:rPr lang="en-US" sz="1100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¿Hay alguna oportunidad de desarrollo, aprendizaje o formación que me gustaría explorar?____________________________________________________________________________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3679" y="8628417"/>
            <a:ext cx="2609294" cy="102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73"/>
              </a:lnSpc>
            </a:pPr>
            <a:r>
              <a:rPr lang="en-US" sz="98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Puntos fundamentales de esta conversación:</a:t>
            </a:r>
          </a:p>
          <a:p>
            <a:pPr marL="0" lvl="0" indent="0" algn="l">
              <a:lnSpc>
                <a:spcPts val="1373"/>
              </a:lnSpc>
            </a:pPr>
            <a:r>
              <a:rPr lang="en-US" sz="981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005734" y="8618892"/>
            <a:ext cx="2677085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0" name="Freeform 40"/>
          <p:cNvSpPr/>
          <p:nvPr/>
        </p:nvSpPr>
        <p:spPr>
          <a:xfrm>
            <a:off x="280527" y="207985"/>
            <a:ext cx="610899" cy="713365"/>
          </a:xfrm>
          <a:custGeom>
            <a:avLst/>
            <a:gdLst/>
            <a:ahLst/>
            <a:cxnLst/>
            <a:rect l="l" t="t" r="r" b="b"/>
            <a:pathLst>
              <a:path w="610899" h="713365">
                <a:moveTo>
                  <a:pt x="0" y="0"/>
                </a:moveTo>
                <a:lnTo>
                  <a:pt x="610899" y="0"/>
                </a:lnTo>
                <a:lnTo>
                  <a:pt x="610899" y="713365"/>
                </a:lnTo>
                <a:lnTo>
                  <a:pt x="0" y="713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1" name="Freeform 4">
            <a:extLst>
              <a:ext uri="{FF2B5EF4-FFF2-40B4-BE49-F238E27FC236}">
                <a16:creationId xmlns:a16="http://schemas.microsoft.com/office/drawing/2014/main" id="{FA5F8158-BE91-95E0-5389-F030E327CEFD}"/>
              </a:ext>
            </a:extLst>
          </p:cNvPr>
          <p:cNvSpPr/>
          <p:nvPr/>
        </p:nvSpPr>
        <p:spPr>
          <a:xfrm>
            <a:off x="1699724" y="-18108"/>
            <a:ext cx="3024000" cy="588013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72806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0D197FAE-85AA-318D-79A7-257CDE6897E2}"/>
              </a:ext>
            </a:extLst>
          </p:cNvPr>
          <p:cNvSpPr/>
          <p:nvPr/>
        </p:nvSpPr>
        <p:spPr>
          <a:xfrm>
            <a:off x="2902269" y="-25386"/>
            <a:ext cx="3024000" cy="631291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54103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3" name="Group 6">
            <a:extLst>
              <a:ext uri="{FF2B5EF4-FFF2-40B4-BE49-F238E27FC236}">
                <a16:creationId xmlns:a16="http://schemas.microsoft.com/office/drawing/2014/main" id="{3B34DCD9-1907-B4F4-4ED1-DCBFDD87FC2C}"/>
              </a:ext>
            </a:extLst>
          </p:cNvPr>
          <p:cNvGrpSpPr/>
          <p:nvPr/>
        </p:nvGrpSpPr>
        <p:grpSpPr>
          <a:xfrm flipV="1">
            <a:off x="-38303" y="10438198"/>
            <a:ext cx="6935460" cy="55825"/>
            <a:chOff x="0" y="0"/>
            <a:chExt cx="2709333" cy="26991"/>
          </a:xfrm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12997E6D-6531-2661-6817-281C22079DD7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D77AC">
                    <a:alpha val="40000"/>
                  </a:srgbClr>
                </a:gs>
                <a:gs pos="50000">
                  <a:srgbClr val="E6DBF0">
                    <a:alpha val="40000"/>
                  </a:srgbClr>
                </a:gs>
                <a:gs pos="100000">
                  <a:srgbClr val="FEC34D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30028A01-9E7D-6C28-7D71-F0729C7F6F4E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893E036-21BE-4883-05C2-252EDED4EAD0}"/>
              </a:ext>
            </a:extLst>
          </p:cNvPr>
          <p:cNvSpPr txBox="1"/>
          <p:nvPr/>
        </p:nvSpPr>
        <p:spPr>
          <a:xfrm>
            <a:off x="715873" y="2374900"/>
            <a:ext cx="6124755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14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BC1BA1F-F328-AE1B-B790-5FF83946B923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CED3A2A-A4C9-DE38-C4D0-2B217679D6CD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0010" y="10329294"/>
            <a:ext cx="7560000" cy="75314"/>
            <a:chOff x="0" y="0"/>
            <a:chExt cx="2709333" cy="269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7" name="Freeform 7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9" name="Group 9"/>
          <p:cNvGrpSpPr/>
          <p:nvPr/>
        </p:nvGrpSpPr>
        <p:grpSpPr>
          <a:xfrm>
            <a:off x="-539151" y="624242"/>
            <a:ext cx="9906840" cy="833023"/>
            <a:chOff x="0" y="-70875"/>
            <a:chExt cx="13209120" cy="111069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93219" y="0"/>
                <a:ext cx="2708080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FFEBC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910911" y="302741"/>
              <a:ext cx="8567912" cy="417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73"/>
                </a:lnSpc>
                <a:spcBef>
                  <a:spcPct val="0"/>
                </a:spcBef>
              </a:pPr>
              <a:r>
                <a:rPr lang="en-US" sz="190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Nuestros valores y formas de trabajar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FAC175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387787" y="1567576"/>
            <a:ext cx="3305774" cy="4184524"/>
          </a:xfrm>
          <a:custGeom>
            <a:avLst/>
            <a:gdLst/>
            <a:ahLst/>
            <a:cxnLst/>
            <a:rect l="l" t="t" r="r" b="b"/>
            <a:pathLst>
              <a:path w="3305774" h="4184524">
                <a:moveTo>
                  <a:pt x="3305774" y="0"/>
                </a:moveTo>
                <a:lnTo>
                  <a:pt x="0" y="0"/>
                </a:lnTo>
                <a:lnTo>
                  <a:pt x="0" y="4184523"/>
                </a:lnTo>
                <a:lnTo>
                  <a:pt x="3305774" y="4184523"/>
                </a:lnTo>
                <a:lnTo>
                  <a:pt x="33057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8" name="TextBox 18"/>
          <p:cNvSpPr txBox="1"/>
          <p:nvPr/>
        </p:nvSpPr>
        <p:spPr>
          <a:xfrm>
            <a:off x="555182" y="2447417"/>
            <a:ext cx="3039152" cy="2503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Valor: ______________________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Qué significa este valor para nuestra organización: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[Explicación breve en un lenguaje claro]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Cómo se refleja en el día a día: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[Ejemplo de la aplicación de ese valor en la realidad del trabajo]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Qué esperamos del equipo en relación con este valor: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[Expectativa definida]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Qué no es aceptable: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[Límite definido]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3866439" y="1567576"/>
            <a:ext cx="3305774" cy="4184524"/>
          </a:xfrm>
          <a:custGeom>
            <a:avLst/>
            <a:gdLst/>
            <a:ahLst/>
            <a:cxnLst/>
            <a:rect l="l" t="t" r="r" b="b"/>
            <a:pathLst>
              <a:path w="3305774" h="4184524">
                <a:moveTo>
                  <a:pt x="3305774" y="0"/>
                </a:moveTo>
                <a:lnTo>
                  <a:pt x="0" y="0"/>
                </a:lnTo>
                <a:lnTo>
                  <a:pt x="0" y="4184523"/>
                </a:lnTo>
                <a:lnTo>
                  <a:pt x="3305774" y="4184523"/>
                </a:lnTo>
                <a:lnTo>
                  <a:pt x="33057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0" name="TextBox 20"/>
          <p:cNvSpPr txBox="1"/>
          <p:nvPr/>
        </p:nvSpPr>
        <p:spPr>
          <a:xfrm>
            <a:off x="4033834" y="2447417"/>
            <a:ext cx="3039152" cy="271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2: Valor: ______________________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Qué significa este valor para nuestra organización: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[Explicación breve en un lenguaje claro]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Cómo se refleja en el día a día: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[Ejemplo de la aplicación de ese valor en la realidad del trabajo]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Qué esperamos del equipo en relación con este valor: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[Expectativa definida]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Qué no es aceptable: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[Límite definido]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199" i="1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sp>
        <p:nvSpPr>
          <p:cNvPr id="21" name="Freeform 21"/>
          <p:cNvSpPr/>
          <p:nvPr/>
        </p:nvSpPr>
        <p:spPr>
          <a:xfrm flipH="1">
            <a:off x="421871" y="5625536"/>
            <a:ext cx="3271690" cy="3596750"/>
          </a:xfrm>
          <a:custGeom>
            <a:avLst/>
            <a:gdLst/>
            <a:ahLst/>
            <a:cxnLst/>
            <a:rect l="l" t="t" r="r" b="b"/>
            <a:pathLst>
              <a:path w="3271690" h="3596750">
                <a:moveTo>
                  <a:pt x="3271690" y="0"/>
                </a:moveTo>
                <a:lnTo>
                  <a:pt x="0" y="0"/>
                </a:lnTo>
                <a:lnTo>
                  <a:pt x="0" y="3596750"/>
                </a:lnTo>
                <a:lnTo>
                  <a:pt x="3271690" y="3596750"/>
                </a:lnTo>
                <a:lnTo>
                  <a:pt x="327169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5142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2" name="TextBox 22"/>
          <p:cNvSpPr txBox="1"/>
          <p:nvPr/>
        </p:nvSpPr>
        <p:spPr>
          <a:xfrm>
            <a:off x="654409" y="6605455"/>
            <a:ext cx="3039152" cy="229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Cómo trabajamos en equipo</a:t>
            </a:r>
          </a:p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Comunicación</a:t>
            </a:r>
          </a:p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Cómo nos comunicamos, planteamos dudas y damos feedback.</a:t>
            </a:r>
          </a:p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Gestión de errores</a:t>
            </a:r>
          </a:p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Cómo abordamos los errores y aprendemos de ellos.</a:t>
            </a:r>
          </a:p>
          <a:p>
            <a:pPr algn="l">
              <a:lnSpc>
                <a:spcPts val="1679"/>
              </a:lnSpc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Trabajo en equipo</a:t>
            </a:r>
          </a:p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Cómo colaboramos, nos apoyamos y tomamos decisiones.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199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Freeform 23"/>
          <p:cNvSpPr/>
          <p:nvPr/>
        </p:nvSpPr>
        <p:spPr>
          <a:xfrm flipH="1">
            <a:off x="3853651" y="5752099"/>
            <a:ext cx="3305774" cy="3634221"/>
          </a:xfrm>
          <a:custGeom>
            <a:avLst/>
            <a:gdLst/>
            <a:ahLst/>
            <a:cxnLst/>
            <a:rect l="l" t="t" r="r" b="b"/>
            <a:pathLst>
              <a:path w="3305774" h="3634221">
                <a:moveTo>
                  <a:pt x="3305774" y="0"/>
                </a:moveTo>
                <a:lnTo>
                  <a:pt x="0" y="0"/>
                </a:lnTo>
                <a:lnTo>
                  <a:pt x="0" y="3634221"/>
                </a:lnTo>
                <a:lnTo>
                  <a:pt x="3305774" y="3634221"/>
                </a:lnTo>
                <a:lnTo>
                  <a:pt x="33057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5142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4" name="TextBox 24"/>
          <p:cNvSpPr txBox="1"/>
          <p:nvPr/>
        </p:nvSpPr>
        <p:spPr>
          <a:xfrm>
            <a:off x="4089003" y="6695074"/>
            <a:ext cx="3039152" cy="194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Si algo no </a:t>
            </a:r>
            <a:r>
              <a:rPr lang="en-US" sz="1206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</a:t>
            </a:r>
            <a:r>
              <a:rPr lang="en-US" sz="1206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claro o </a:t>
            </a:r>
            <a:r>
              <a:rPr lang="en-US" sz="1206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resulta</a:t>
            </a:r>
            <a:r>
              <a:rPr lang="en-US" sz="1206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206" b="1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difícil</a:t>
            </a:r>
            <a:endParaRPr lang="en-US" sz="1206" b="1" dirty="0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Si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tienes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dudas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, algo no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queda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claro o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situación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te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genera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incomodidad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puedes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260520" lvl="1" indent="-130260" algn="l">
              <a:lnSpc>
                <a:spcPts val="1689"/>
              </a:lnSpc>
              <a:spcBef>
                <a:spcPct val="0"/>
              </a:spcBef>
              <a:buFont typeface="Arial"/>
              <a:buChar char="•"/>
            </a:pP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Hablar con la persona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responsable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260520" lvl="1" indent="-130260" algn="l">
              <a:lnSpc>
                <a:spcPts val="1689"/>
              </a:lnSpc>
              <a:spcBef>
                <a:spcPct val="0"/>
              </a:spcBef>
              <a:buFont typeface="Arial"/>
              <a:buChar char="•"/>
            </a:pP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Contactar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Humanos.</a:t>
            </a:r>
          </a:p>
          <a:p>
            <a:pPr marL="260520" lvl="1" indent="-130260" algn="l">
              <a:lnSpc>
                <a:spcPts val="1689"/>
              </a:lnSpc>
              <a:spcBef>
                <a:spcPct val="0"/>
              </a:spcBef>
              <a:buFont typeface="Arial"/>
              <a:buChar char="•"/>
            </a:pP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Hablar con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tu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figura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mentoría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o persona de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apoyo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1689"/>
              </a:lnSpc>
              <a:spcBef>
                <a:spcPct val="0"/>
              </a:spcBef>
            </a:pP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Preguntar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forma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parte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proceso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aprendizaje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siempre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es </a:t>
            </a:r>
            <a:r>
              <a:rPr lang="en-US" sz="1206" dirty="0" err="1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bienvenido</a:t>
            </a:r>
            <a:r>
              <a:rPr lang="en-US" sz="1206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DDEE2-D51C-CA31-2CD1-10790044E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96EB204C-BD19-4E32-C043-2623C3E4B2CC}"/>
              </a:ext>
            </a:extLst>
          </p:cNvPr>
          <p:cNvSpPr txBox="1"/>
          <p:nvPr/>
        </p:nvSpPr>
        <p:spPr>
          <a:xfrm>
            <a:off x="639673" y="2374900"/>
            <a:ext cx="6277155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15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8250989-E8B6-4BC2-A82D-B2C69B07A8F3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1BD1E51-B5CA-BFE2-3E6F-D797654E92F1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11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-211086" y="258520"/>
            <a:ext cx="1314593" cy="67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8"/>
              </a:lnSpc>
            </a:pPr>
            <a:r>
              <a:rPr lang="en-US" sz="5158" b="1" spc="-36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34258" y="1911487"/>
            <a:ext cx="5037817" cy="1897446"/>
            <a:chOff x="0" y="0"/>
            <a:chExt cx="6717089" cy="252992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717089" cy="2529929"/>
              <a:chOff x="0" y="0"/>
              <a:chExt cx="1118908" cy="42142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18908" cy="421426"/>
              </a:xfrm>
              <a:custGeom>
                <a:avLst/>
                <a:gdLst/>
                <a:ahLst/>
                <a:cxnLst/>
                <a:rect l="l" t="t" r="r" b="b"/>
                <a:pathLst>
                  <a:path w="1118908" h="421426">
                    <a:moveTo>
                      <a:pt x="91748" y="0"/>
                    </a:moveTo>
                    <a:lnTo>
                      <a:pt x="1027160" y="0"/>
                    </a:lnTo>
                    <a:cubicBezTo>
                      <a:pt x="1077831" y="0"/>
                      <a:pt x="1118908" y="41077"/>
                      <a:pt x="1118908" y="91748"/>
                    </a:cubicBezTo>
                    <a:lnTo>
                      <a:pt x="1118908" y="329678"/>
                    </a:lnTo>
                    <a:cubicBezTo>
                      <a:pt x="1118908" y="354011"/>
                      <a:pt x="1109242" y="377348"/>
                      <a:pt x="1092036" y="394554"/>
                    </a:cubicBezTo>
                    <a:cubicBezTo>
                      <a:pt x="1074830" y="411760"/>
                      <a:pt x="1051493" y="421426"/>
                      <a:pt x="1027160" y="421426"/>
                    </a:cubicBezTo>
                    <a:lnTo>
                      <a:pt x="91748" y="421426"/>
                    </a:lnTo>
                    <a:cubicBezTo>
                      <a:pt x="41077" y="421426"/>
                      <a:pt x="0" y="380349"/>
                      <a:pt x="0" y="329678"/>
                    </a:cubicBezTo>
                    <a:lnTo>
                      <a:pt x="0" y="91748"/>
                    </a:lnTo>
                    <a:cubicBezTo>
                      <a:pt x="0" y="67415"/>
                      <a:pt x="9666" y="44078"/>
                      <a:pt x="26872" y="26872"/>
                    </a:cubicBezTo>
                    <a:cubicBezTo>
                      <a:pt x="44078" y="9666"/>
                      <a:pt x="67415" y="0"/>
                      <a:pt x="91748" y="0"/>
                    </a:cubicBezTo>
                    <a:close/>
                  </a:path>
                </a:pathLst>
              </a:custGeom>
              <a:solidFill>
                <a:srgbClr val="E1F2F2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1118908" cy="440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68231" y="201216"/>
              <a:ext cx="6297274" cy="2126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40"/>
                </a:lnSpc>
              </a:pPr>
              <a:r>
                <a:rPr lang="en-US" sz="2000" b="1" spc="-76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Paso 1 – </a:t>
              </a:r>
              <a:r>
                <a:rPr lang="en-US" sz="2000" b="1" spc="-76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Identificar</a:t>
              </a:r>
              <a:r>
                <a:rPr lang="en-US" sz="2000" b="1" spc="-76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un </a:t>
              </a:r>
              <a:r>
                <a:rPr lang="en-US" sz="2000" b="1" spc="-76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reto</a:t>
              </a:r>
              <a:endParaRPr lang="en-US" sz="2000" b="1" spc="-76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ctr">
                <a:lnSpc>
                  <a:spcPts val="1884"/>
                </a:lnSpc>
              </a:pP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Reflexiona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sobre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una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situación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que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te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haya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presentado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dificultades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al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colaborar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con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equipos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diversos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o con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nuevos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colegas</a:t>
              </a: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.</a:t>
              </a:r>
            </a:p>
            <a:p>
              <a:pPr marL="0" lvl="0" indent="0" algn="ctr">
                <a:lnSpc>
                  <a:spcPts val="1884"/>
                </a:lnSpc>
                <a:spcBef>
                  <a:spcPct val="0"/>
                </a:spcBef>
              </a:pPr>
              <a:r>
                <a:rPr lang="en-US" sz="1200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_____________________________________________________________________________________________________________________________________________________________________________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19509" y="4096339"/>
            <a:ext cx="4867315" cy="1893675"/>
            <a:chOff x="0" y="0"/>
            <a:chExt cx="6489753" cy="25249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6489753" cy="2524900"/>
              <a:chOff x="0" y="0"/>
              <a:chExt cx="865183" cy="33660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65183" cy="336608"/>
              </a:xfrm>
              <a:custGeom>
                <a:avLst/>
                <a:gdLst/>
                <a:ahLst/>
                <a:cxnLst/>
                <a:rect l="l" t="t" r="r" b="b"/>
                <a:pathLst>
                  <a:path w="865183" h="336608">
                    <a:moveTo>
                      <a:pt x="118654" y="0"/>
                    </a:moveTo>
                    <a:lnTo>
                      <a:pt x="746529" y="0"/>
                    </a:lnTo>
                    <a:cubicBezTo>
                      <a:pt x="777998" y="0"/>
                      <a:pt x="808178" y="12501"/>
                      <a:pt x="830430" y="34753"/>
                    </a:cubicBezTo>
                    <a:cubicBezTo>
                      <a:pt x="852682" y="57005"/>
                      <a:pt x="865183" y="87185"/>
                      <a:pt x="865183" y="118654"/>
                    </a:cubicBezTo>
                    <a:lnTo>
                      <a:pt x="865183" y="217953"/>
                    </a:lnTo>
                    <a:cubicBezTo>
                      <a:pt x="865183" y="283484"/>
                      <a:pt x="812060" y="336608"/>
                      <a:pt x="746529" y="336608"/>
                    </a:cubicBezTo>
                    <a:lnTo>
                      <a:pt x="118654" y="336608"/>
                    </a:lnTo>
                    <a:cubicBezTo>
                      <a:pt x="53123" y="336608"/>
                      <a:pt x="0" y="283484"/>
                      <a:pt x="0" y="217953"/>
                    </a:cubicBezTo>
                    <a:lnTo>
                      <a:pt x="0" y="118654"/>
                    </a:lnTo>
                    <a:cubicBezTo>
                      <a:pt x="0" y="53123"/>
                      <a:pt x="53123" y="0"/>
                      <a:pt x="118654" y="0"/>
                    </a:cubicBezTo>
                    <a:close/>
                  </a:path>
                </a:pathLst>
              </a:custGeom>
              <a:solidFill>
                <a:srgbClr val="FDEDDC">
                  <a:alpha val="74902"/>
                </a:srgbClr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19050"/>
                <a:ext cx="865183" cy="3556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05355" y="182273"/>
              <a:ext cx="5870800" cy="2126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40"/>
                </a:lnSpc>
              </a:pPr>
              <a:r>
                <a:rPr lang="en-US" sz="2000" b="1" spc="-76" dirty="0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Paso 2 – </a:t>
              </a:r>
              <a:r>
                <a:rPr lang="en-US" sz="2000" b="1" spc="-76" dirty="0" err="1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Reformular</a:t>
              </a:r>
              <a:r>
                <a:rPr lang="en-US" sz="2000" b="1" spc="-76" dirty="0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spc="-76" dirty="0" err="1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el</a:t>
              </a:r>
              <a:r>
                <a:rPr lang="en-US" sz="2000" b="1" spc="-76" dirty="0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spc="-76" dirty="0" err="1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reto</a:t>
              </a:r>
              <a:endParaRPr lang="en-US" sz="2000" b="1" spc="-76" dirty="0">
                <a:solidFill>
                  <a:srgbClr val="464646">
                    <a:alpha val="74902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ctr">
                <a:lnSpc>
                  <a:spcPts val="1884"/>
                </a:lnSpc>
              </a:pPr>
              <a:r>
                <a:rPr lang="en-US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¿</a:t>
              </a:r>
              <a:r>
                <a:rPr lang="en-US" sz="1200" b="1" i="1" spc="-45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Qué</a:t>
              </a:r>
              <a:r>
                <a:rPr lang="en-US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habilidades</a:t>
              </a:r>
              <a:r>
                <a:rPr lang="en-US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, </a:t>
              </a:r>
              <a:r>
                <a:rPr lang="en-US" sz="1200" b="1" i="1" spc="-45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perspectivas</a:t>
              </a:r>
              <a:r>
                <a:rPr lang="en-US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u </a:t>
              </a:r>
              <a:r>
                <a:rPr lang="en-US" sz="1200" b="1" i="1" spc="-45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oportunidades</a:t>
              </a:r>
              <a:r>
                <a:rPr lang="en-US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de </a:t>
              </a:r>
              <a:r>
                <a:rPr lang="en-US" sz="1200" b="1" i="1" spc="-45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aprendizaje</a:t>
              </a:r>
              <a:r>
                <a:rPr lang="en-US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puede</a:t>
              </a:r>
              <a:r>
                <a:rPr lang="en-US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ofrecer</a:t>
              </a:r>
              <a:r>
                <a:rPr lang="en-US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esta</a:t>
              </a:r>
              <a:r>
                <a:rPr lang="en-US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200" b="1" i="1" spc="-45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situación</a:t>
              </a:r>
              <a:r>
                <a:rPr lang="en-US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?</a:t>
              </a:r>
            </a:p>
            <a:p>
              <a:pPr marL="0" lvl="0" indent="0" algn="ctr">
                <a:lnSpc>
                  <a:spcPts val="1884"/>
                </a:lnSpc>
              </a:pPr>
              <a:r>
                <a:rPr lang="en-US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</a:t>
              </a:r>
              <a:r>
                <a:rPr lang="en-CY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</a:t>
              </a:r>
              <a:r>
                <a:rPr lang="en-US" sz="1200" b="1" i="1" spc="-45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 _________________________________________________________________________________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82969" y="6277420"/>
            <a:ext cx="4740394" cy="1874238"/>
            <a:chOff x="0" y="0"/>
            <a:chExt cx="6320525" cy="2498984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320525" cy="2498984"/>
              <a:chOff x="0" y="0"/>
              <a:chExt cx="910766" cy="36009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10766" cy="360095"/>
              </a:xfrm>
              <a:custGeom>
                <a:avLst/>
                <a:gdLst/>
                <a:ahLst/>
                <a:cxnLst/>
                <a:rect l="l" t="t" r="r" b="b"/>
                <a:pathLst>
                  <a:path w="910766" h="360095">
                    <a:moveTo>
                      <a:pt x="112716" y="0"/>
                    </a:moveTo>
                    <a:lnTo>
                      <a:pt x="798050" y="0"/>
                    </a:lnTo>
                    <a:cubicBezTo>
                      <a:pt x="860301" y="0"/>
                      <a:pt x="910766" y="50465"/>
                      <a:pt x="910766" y="112716"/>
                    </a:cubicBezTo>
                    <a:lnTo>
                      <a:pt x="910766" y="247379"/>
                    </a:lnTo>
                    <a:cubicBezTo>
                      <a:pt x="910766" y="309630"/>
                      <a:pt x="860301" y="360095"/>
                      <a:pt x="798050" y="360095"/>
                    </a:cubicBezTo>
                    <a:lnTo>
                      <a:pt x="112716" y="360095"/>
                    </a:lnTo>
                    <a:cubicBezTo>
                      <a:pt x="50465" y="360095"/>
                      <a:pt x="0" y="309630"/>
                      <a:pt x="0" y="247379"/>
                    </a:cubicBezTo>
                    <a:lnTo>
                      <a:pt x="0" y="112716"/>
                    </a:lnTo>
                    <a:cubicBezTo>
                      <a:pt x="0" y="50465"/>
                      <a:pt x="50465" y="0"/>
                      <a:pt x="112716" y="0"/>
                    </a:cubicBezTo>
                    <a:close/>
                  </a:path>
                </a:pathLst>
              </a:custGeom>
              <a:solidFill>
                <a:srgbClr val="E1F2F2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19050"/>
                <a:ext cx="910766" cy="3791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93123" y="162935"/>
              <a:ext cx="5734278" cy="1800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00"/>
                </a:lnSpc>
              </a:pPr>
              <a:r>
                <a:rPr lang="en-US" sz="1975" b="1" spc="-75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Paso 3 – </a:t>
              </a:r>
              <a:r>
                <a:rPr lang="en-US" sz="1975" b="1" spc="-75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Responsabilidad</a:t>
              </a:r>
              <a:r>
                <a:rPr lang="en-US" sz="1975" b="1" spc="-75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975" b="1" spc="-75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compartida</a:t>
              </a:r>
              <a:endParaRPr lang="en-US" sz="1975" b="1" spc="-75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ctr">
                <a:lnSpc>
                  <a:spcPts val="1860"/>
                </a:lnSpc>
              </a:pP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¿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Qué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puede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hacer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el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equipo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o la 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organización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de forma 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diferente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para 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transformar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esto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en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una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experiencia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85" b="1" i="1" spc="-45" dirty="0" err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positiva</a:t>
              </a: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?</a:t>
              </a:r>
            </a:p>
            <a:p>
              <a:pPr marL="0" lvl="0" indent="0" algn="ctr">
                <a:lnSpc>
                  <a:spcPts val="1860"/>
                </a:lnSpc>
              </a:pPr>
              <a:r>
                <a:rPr lang="en-US" sz="1185" b="1" i="1" spc="-45" dirty="0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Acciones o ideas:_________________________________________ ______________________________________________________________________________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01615" y="8485749"/>
            <a:ext cx="4903102" cy="1869404"/>
            <a:chOff x="0" y="0"/>
            <a:chExt cx="6537469" cy="249253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6537469" cy="2492539"/>
              <a:chOff x="0" y="0"/>
              <a:chExt cx="911559" cy="34755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911559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911559" h="347550">
                    <a:moveTo>
                      <a:pt x="112618" y="0"/>
                    </a:moveTo>
                    <a:lnTo>
                      <a:pt x="798942" y="0"/>
                    </a:lnTo>
                    <a:cubicBezTo>
                      <a:pt x="861139" y="0"/>
                      <a:pt x="911559" y="50421"/>
                      <a:pt x="911559" y="112618"/>
                    </a:cubicBezTo>
                    <a:lnTo>
                      <a:pt x="911559" y="234932"/>
                    </a:lnTo>
                    <a:cubicBezTo>
                      <a:pt x="911559" y="297129"/>
                      <a:pt x="861139" y="347550"/>
                      <a:pt x="798942" y="347550"/>
                    </a:cubicBezTo>
                    <a:lnTo>
                      <a:pt x="112618" y="347550"/>
                    </a:lnTo>
                    <a:cubicBezTo>
                      <a:pt x="50421" y="347550"/>
                      <a:pt x="0" y="297129"/>
                      <a:pt x="0" y="234932"/>
                    </a:cubicBezTo>
                    <a:lnTo>
                      <a:pt x="0" y="112618"/>
                    </a:lnTo>
                    <a:cubicBezTo>
                      <a:pt x="0" y="50421"/>
                      <a:pt x="50421" y="0"/>
                      <a:pt x="112618" y="0"/>
                    </a:cubicBezTo>
                    <a:close/>
                  </a:path>
                </a:pathLst>
              </a:custGeom>
              <a:solidFill>
                <a:srgbClr val="FDEDDC">
                  <a:alpha val="74902"/>
                </a:srgbClr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911559" cy="36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12639" y="170925"/>
              <a:ext cx="6070490" cy="1735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08"/>
                </a:lnSpc>
              </a:pPr>
              <a:r>
                <a:rPr lang="en-US" sz="1980" b="1" spc="-75" dirty="0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Paso 4 – </a:t>
              </a:r>
              <a:r>
                <a:rPr lang="en-US" sz="1980" b="1" spc="-75" dirty="0" err="1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Próximos</a:t>
              </a:r>
              <a:r>
                <a:rPr lang="en-US" sz="1980" b="1" spc="-75" dirty="0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pasos</a:t>
              </a:r>
            </a:p>
            <a:p>
              <a:pPr marL="0" lvl="0" indent="0" algn="ctr">
                <a:lnSpc>
                  <a:spcPts val="1825"/>
                </a:lnSpc>
              </a:pPr>
              <a:r>
                <a:rPr lang="en-US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¿</a:t>
              </a:r>
              <a:r>
                <a:rPr lang="en-US" sz="1162" b="1" i="1" spc="-44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Qué</a:t>
              </a:r>
              <a:r>
                <a:rPr lang="en-US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62" b="1" i="1" spc="-44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pequeña</a:t>
              </a:r>
              <a:r>
                <a:rPr lang="en-US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62" b="1" i="1" spc="-44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acción</a:t>
              </a:r>
              <a:r>
                <a:rPr lang="en-US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62" b="1" i="1" spc="-44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podemos</a:t>
              </a:r>
              <a:r>
                <a:rPr lang="en-US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62" b="1" i="1" spc="-44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llevar</a:t>
              </a:r>
              <a:r>
                <a:rPr lang="en-US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a </a:t>
              </a:r>
              <a:r>
                <a:rPr lang="en-US" sz="1162" b="1" i="1" spc="-44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cabo</a:t>
              </a:r>
              <a:r>
                <a:rPr lang="en-US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62" b="1" i="1" spc="-44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en</a:t>
              </a:r>
              <a:r>
                <a:rPr lang="en-US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las </a:t>
              </a:r>
              <a:r>
                <a:rPr lang="en-US" sz="1162" b="1" i="1" spc="-44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próximas</a:t>
              </a:r>
              <a:r>
                <a:rPr lang="en-US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 </a:t>
              </a:r>
              <a:r>
                <a:rPr lang="en-US" sz="1162" b="1" i="1" spc="-44" dirty="0" err="1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semanas</a:t>
              </a:r>
              <a:r>
                <a:rPr lang="en-US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?</a:t>
              </a:r>
            </a:p>
            <a:p>
              <a:pPr marL="0" lvl="0" indent="0" algn="ctr">
                <a:lnSpc>
                  <a:spcPts val="1825"/>
                </a:lnSpc>
              </a:pPr>
              <a:r>
                <a:rPr lang="en-US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</a:t>
              </a:r>
              <a:r>
                <a:rPr lang="en-CY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</a:t>
              </a:r>
              <a:r>
                <a:rPr lang="en-US" sz="1162" b="1" i="1" spc="-44" dirty="0">
                  <a:solidFill>
                    <a:srgbClr val="464646">
                      <a:alpha val="74902"/>
                    </a:srgbClr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 ____________________________________________________________________________________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564782" y="2915011"/>
            <a:ext cx="854727" cy="2182966"/>
          </a:xfrm>
          <a:custGeom>
            <a:avLst/>
            <a:gdLst/>
            <a:ahLst/>
            <a:cxnLst/>
            <a:rect l="l" t="t" r="r" b="b"/>
            <a:pathLst>
              <a:path w="854727" h="2182966">
                <a:moveTo>
                  <a:pt x="769476" y="0"/>
                </a:moveTo>
                <a:lnTo>
                  <a:pt x="323850" y="0"/>
                </a:lnTo>
                <a:cubicBezTo>
                  <a:pt x="144992" y="0"/>
                  <a:pt x="0" y="144993"/>
                  <a:pt x="0" y="323850"/>
                </a:cubicBezTo>
                <a:lnTo>
                  <a:pt x="0" y="1859117"/>
                </a:lnTo>
                <a:cubicBezTo>
                  <a:pt x="0" y="1945007"/>
                  <a:pt x="34120" y="2027380"/>
                  <a:pt x="94853" y="2088113"/>
                </a:cubicBezTo>
                <a:cubicBezTo>
                  <a:pt x="155587" y="2148847"/>
                  <a:pt x="237959" y="2182967"/>
                  <a:pt x="323850" y="2182967"/>
                </a:cubicBezTo>
                <a:lnTo>
                  <a:pt x="854727" y="2182967"/>
                </a:lnTo>
              </a:path>
            </a:pathLst>
          </a:custGeom>
          <a:ln w="28575" cap="flat">
            <a:solidFill>
              <a:srgbClr val="46464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CY"/>
          </a:p>
        </p:txBody>
      </p:sp>
      <p:sp>
        <p:nvSpPr>
          <p:cNvPr id="31" name="Freeform 31"/>
          <p:cNvSpPr/>
          <p:nvPr/>
        </p:nvSpPr>
        <p:spPr>
          <a:xfrm>
            <a:off x="6223364" y="5097978"/>
            <a:ext cx="817376" cy="2194704"/>
          </a:xfrm>
          <a:custGeom>
            <a:avLst/>
            <a:gdLst/>
            <a:ahLst/>
            <a:cxnLst/>
            <a:rect l="l" t="t" r="r" b="b"/>
            <a:pathLst>
              <a:path w="817376" h="2194704">
                <a:moveTo>
                  <a:pt x="63460" y="0"/>
                </a:moveTo>
                <a:lnTo>
                  <a:pt x="493526" y="0"/>
                </a:lnTo>
                <a:cubicBezTo>
                  <a:pt x="672383" y="0"/>
                  <a:pt x="817376" y="144992"/>
                  <a:pt x="817376" y="323850"/>
                </a:cubicBezTo>
                <a:lnTo>
                  <a:pt x="817376" y="1870854"/>
                </a:lnTo>
                <a:cubicBezTo>
                  <a:pt x="817376" y="2049711"/>
                  <a:pt x="672383" y="2194704"/>
                  <a:pt x="493526" y="2194704"/>
                </a:cubicBezTo>
                <a:lnTo>
                  <a:pt x="0" y="2194704"/>
                </a:lnTo>
              </a:path>
            </a:pathLst>
          </a:custGeom>
          <a:ln w="28575" cap="flat">
            <a:solidFill>
              <a:srgbClr val="46464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CY"/>
          </a:p>
        </p:txBody>
      </p:sp>
      <p:sp>
        <p:nvSpPr>
          <p:cNvPr id="32" name="Freeform 32"/>
          <p:cNvSpPr/>
          <p:nvPr/>
        </p:nvSpPr>
        <p:spPr>
          <a:xfrm>
            <a:off x="564782" y="7214539"/>
            <a:ext cx="918188" cy="2205913"/>
          </a:xfrm>
          <a:custGeom>
            <a:avLst/>
            <a:gdLst/>
            <a:ahLst/>
            <a:cxnLst/>
            <a:rect l="l" t="t" r="r" b="b"/>
            <a:pathLst>
              <a:path w="918188" h="2205913">
                <a:moveTo>
                  <a:pt x="918187" y="0"/>
                </a:moveTo>
                <a:lnTo>
                  <a:pt x="323850" y="0"/>
                </a:lnTo>
                <a:cubicBezTo>
                  <a:pt x="144992" y="0"/>
                  <a:pt x="0" y="144992"/>
                  <a:pt x="0" y="323850"/>
                </a:cubicBezTo>
                <a:lnTo>
                  <a:pt x="0" y="1882062"/>
                </a:lnTo>
                <a:cubicBezTo>
                  <a:pt x="0" y="1967952"/>
                  <a:pt x="34120" y="2050325"/>
                  <a:pt x="94853" y="2111059"/>
                </a:cubicBezTo>
                <a:cubicBezTo>
                  <a:pt x="155587" y="2171793"/>
                  <a:pt x="237959" y="2205912"/>
                  <a:pt x="323850" y="2205912"/>
                </a:cubicBezTo>
                <a:lnTo>
                  <a:pt x="836833" y="2205912"/>
                </a:lnTo>
              </a:path>
            </a:pathLst>
          </a:custGeom>
          <a:ln w="28575" cap="flat">
            <a:solidFill>
              <a:srgbClr val="46464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CY"/>
          </a:p>
        </p:txBody>
      </p:sp>
      <p:sp>
        <p:nvSpPr>
          <p:cNvPr id="33" name="TextBox 33"/>
          <p:cNvSpPr txBox="1"/>
          <p:nvPr/>
        </p:nvSpPr>
        <p:spPr>
          <a:xfrm>
            <a:off x="225750" y="649978"/>
            <a:ext cx="7108501" cy="78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74"/>
              </a:lnSpc>
            </a:pPr>
            <a:r>
              <a:rPr lang="en-US" sz="2980" b="1" spc="-208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Ejercicio de reflexión (plantilla)</a:t>
            </a:r>
          </a:p>
          <a:p>
            <a:pPr marL="0" lvl="0" indent="0" algn="ctr">
              <a:lnSpc>
                <a:spcPts val="2421"/>
              </a:lnSpc>
            </a:pPr>
            <a:r>
              <a:rPr lang="en-US" sz="1862" b="1" i="1" spc="-130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Se invita a los participantes a reflexionar de manera individual o en grupo.</a:t>
            </a:r>
          </a:p>
        </p:txBody>
      </p:sp>
      <p:grpSp>
        <p:nvGrpSpPr>
          <p:cNvPr id="34" name="Group 3">
            <a:extLst>
              <a:ext uri="{FF2B5EF4-FFF2-40B4-BE49-F238E27FC236}">
                <a16:creationId xmlns:a16="http://schemas.microsoft.com/office/drawing/2014/main" id="{3D6FD4DB-B6BC-4EDC-6947-5D46131C9AF9}"/>
              </a:ext>
            </a:extLst>
          </p:cNvPr>
          <p:cNvGrpSpPr/>
          <p:nvPr/>
        </p:nvGrpSpPr>
        <p:grpSpPr>
          <a:xfrm>
            <a:off x="-20010" y="10329294"/>
            <a:ext cx="7560000" cy="75314"/>
            <a:chOff x="0" y="0"/>
            <a:chExt cx="2709333" cy="26991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03A2F64A-591A-8C9B-365A-3C185F56C417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53171682-764A-9060-29AB-1EB2E17EE5DB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37" name="Freeform 6">
            <a:extLst>
              <a:ext uri="{FF2B5EF4-FFF2-40B4-BE49-F238E27FC236}">
                <a16:creationId xmlns:a16="http://schemas.microsoft.com/office/drawing/2014/main" id="{AFEBA340-C8F2-1421-3B88-AC51A55F7DBF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45834855-3633-C2AC-3367-C48353171CCB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C69E2-52F8-C345-6C40-ABB603C53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2755692C-89AE-93EF-EAB5-C8CCE05F1BE5}"/>
              </a:ext>
            </a:extLst>
          </p:cNvPr>
          <p:cNvSpPr txBox="1"/>
          <p:nvPr/>
        </p:nvSpPr>
        <p:spPr>
          <a:xfrm>
            <a:off x="601573" y="2374900"/>
            <a:ext cx="6353355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</a:t>
            </a:r>
            <a:r>
              <a:rPr lang="en-CY" sz="7500" b="1" dirty="0">
                <a:solidFill>
                  <a:srgbClr val="F4A64E"/>
                </a:solidFill>
                <a:latin typeface="Open Sans Bold"/>
                <a:ea typeface="Open Sans Bold"/>
                <a:cs typeface="Open Sans Bold"/>
              </a:rPr>
              <a:t>6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FDDC6D2-4D99-6D00-3669-BDA86784E243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271D13D-D694-E29D-93AE-DB0B2CF7E6CE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914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0990" y="2932773"/>
            <a:ext cx="7118020" cy="1730654"/>
            <a:chOff x="0" y="0"/>
            <a:chExt cx="9490693" cy="2307539"/>
          </a:xfrm>
        </p:grpSpPr>
        <p:grpSp>
          <p:nvGrpSpPr>
            <p:cNvPr id="5" name="Group 5"/>
            <p:cNvGrpSpPr/>
            <p:nvPr/>
          </p:nvGrpSpPr>
          <p:grpSpPr>
            <a:xfrm>
              <a:off x="227393" y="163080"/>
              <a:ext cx="9263300" cy="2144458"/>
              <a:chOff x="0" y="0"/>
              <a:chExt cx="2453028" cy="56787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53028" cy="567877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567877">
                    <a:moveTo>
                      <a:pt x="41849" y="0"/>
                    </a:moveTo>
                    <a:lnTo>
                      <a:pt x="2411178" y="0"/>
                    </a:lnTo>
                    <a:cubicBezTo>
                      <a:pt x="2434291" y="0"/>
                      <a:pt x="2453028" y="18737"/>
                      <a:pt x="2453028" y="41849"/>
                    </a:cubicBezTo>
                    <a:lnTo>
                      <a:pt x="2453028" y="526028"/>
                    </a:lnTo>
                    <a:cubicBezTo>
                      <a:pt x="2453028" y="537127"/>
                      <a:pt x="2448619" y="547771"/>
                      <a:pt x="2440770" y="555620"/>
                    </a:cubicBezTo>
                    <a:cubicBezTo>
                      <a:pt x="2432922" y="563468"/>
                      <a:pt x="2422277" y="567877"/>
                      <a:pt x="2411178" y="567877"/>
                    </a:cubicBezTo>
                    <a:lnTo>
                      <a:pt x="41849" y="567877"/>
                    </a:lnTo>
                    <a:cubicBezTo>
                      <a:pt x="30750" y="567877"/>
                      <a:pt x="20106" y="563468"/>
                      <a:pt x="12257" y="555620"/>
                    </a:cubicBezTo>
                    <a:cubicBezTo>
                      <a:pt x="4409" y="547771"/>
                      <a:pt x="0" y="537127"/>
                      <a:pt x="0" y="526028"/>
                    </a:cubicBezTo>
                    <a:lnTo>
                      <a:pt x="0" y="41849"/>
                    </a:lnTo>
                    <a:cubicBezTo>
                      <a:pt x="0" y="18737"/>
                      <a:pt x="18737" y="0"/>
                      <a:pt x="41849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ED5D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2453028" cy="5964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25741" y="560516"/>
              <a:ext cx="8501785" cy="1262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19"/>
                </a:lnSpc>
              </a:pPr>
              <a:r>
                <a:rPr lang="en-US" sz="12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¿Qué está funcionando bien?</a:t>
              </a:r>
            </a:p>
            <a:p>
              <a:pPr marL="0" lvl="0" indent="0" algn="just">
                <a:lnSpc>
                  <a:spcPts val="1819"/>
                </a:lnSpc>
              </a:pPr>
              <a:r>
                <a:rPr lang="en-US" sz="12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¿Qué nos ayuda a colaborar mejor y a sentirnos parte del equipo?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 b="1" i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0"/>
              <a:ext cx="677698" cy="676526"/>
              <a:chOff x="0" y="0"/>
              <a:chExt cx="814208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420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4208" h="812800">
                    <a:moveTo>
                      <a:pt x="407104" y="0"/>
                    </a:moveTo>
                    <a:cubicBezTo>
                      <a:pt x="182267" y="0"/>
                      <a:pt x="0" y="181951"/>
                      <a:pt x="0" y="406400"/>
                    </a:cubicBezTo>
                    <a:cubicBezTo>
                      <a:pt x="0" y="630849"/>
                      <a:pt x="182267" y="812800"/>
                      <a:pt x="407104" y="812800"/>
                    </a:cubicBezTo>
                    <a:cubicBezTo>
                      <a:pt x="631941" y="812800"/>
                      <a:pt x="814208" y="630849"/>
                      <a:pt x="814208" y="406400"/>
                    </a:cubicBezTo>
                    <a:cubicBezTo>
                      <a:pt x="814208" y="181951"/>
                      <a:pt x="631941" y="0"/>
                      <a:pt x="407104" y="0"/>
                    </a:cubicBezTo>
                    <a:close/>
                  </a:path>
                </a:pathLst>
              </a:custGeom>
              <a:solidFill>
                <a:srgbClr val="7ED5D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332" y="47625"/>
                <a:ext cx="66154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51957" y="206023"/>
              <a:ext cx="573784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</a:pPr>
              <a:r>
                <a:rPr lang="en-US" sz="1685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7723415" y="300644"/>
              <a:ext cx="1294518" cy="470228"/>
              <a:chOff x="0" y="0"/>
              <a:chExt cx="347944" cy="12638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7945" cy="126389"/>
              </a:xfrm>
              <a:custGeom>
                <a:avLst/>
                <a:gdLst/>
                <a:ahLst/>
                <a:cxnLst/>
                <a:rect l="l" t="t" r="r" b="b"/>
                <a:pathLst>
                  <a:path w="347945" h="126389">
                    <a:moveTo>
                      <a:pt x="63195" y="0"/>
                    </a:moveTo>
                    <a:lnTo>
                      <a:pt x="284750" y="0"/>
                    </a:lnTo>
                    <a:cubicBezTo>
                      <a:pt x="319651" y="0"/>
                      <a:pt x="347945" y="28293"/>
                      <a:pt x="347945" y="63195"/>
                    </a:cubicBezTo>
                    <a:lnTo>
                      <a:pt x="347945" y="63195"/>
                    </a:lnTo>
                    <a:cubicBezTo>
                      <a:pt x="347945" y="79955"/>
                      <a:pt x="341287" y="96029"/>
                      <a:pt x="329435" y="107880"/>
                    </a:cubicBezTo>
                    <a:cubicBezTo>
                      <a:pt x="317584" y="119731"/>
                      <a:pt x="301510" y="126389"/>
                      <a:pt x="284750" y="126389"/>
                    </a:cubicBezTo>
                    <a:lnTo>
                      <a:pt x="63195" y="126389"/>
                    </a:lnTo>
                    <a:cubicBezTo>
                      <a:pt x="46434" y="126389"/>
                      <a:pt x="30361" y="119731"/>
                      <a:pt x="18509" y="107880"/>
                    </a:cubicBezTo>
                    <a:cubicBezTo>
                      <a:pt x="6658" y="96029"/>
                      <a:pt x="0" y="79955"/>
                      <a:pt x="0" y="63195"/>
                    </a:cubicBezTo>
                    <a:lnTo>
                      <a:pt x="0" y="63195"/>
                    </a:lnTo>
                    <a:cubicBezTo>
                      <a:pt x="0" y="46434"/>
                      <a:pt x="6658" y="30361"/>
                      <a:pt x="18509" y="18509"/>
                    </a:cubicBezTo>
                    <a:cubicBezTo>
                      <a:pt x="30361" y="6658"/>
                      <a:pt x="46434" y="0"/>
                      <a:pt x="63195" y="0"/>
                    </a:cubicBez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347944" cy="145439"/>
              </a:xfrm>
              <a:prstGeom prst="rect">
                <a:avLst/>
              </a:prstGeom>
            </p:spPr>
            <p:txBody>
              <a:bodyPr lIns="50049" tIns="50049" rIns="50049" bIns="50049" rtlCol="0" anchor="ctr"/>
              <a:lstStyle/>
              <a:p>
                <a:pPr marL="0" lvl="0" indent="0"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u="none" strike="noStrike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4-5 minutos</a:t>
                </a: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302441" y="4701527"/>
            <a:ext cx="7127976" cy="1704037"/>
            <a:chOff x="0" y="0"/>
            <a:chExt cx="9503968" cy="2272050"/>
          </a:xfrm>
        </p:grpSpPr>
        <p:grpSp>
          <p:nvGrpSpPr>
            <p:cNvPr id="17" name="Group 17"/>
            <p:cNvGrpSpPr/>
            <p:nvPr/>
          </p:nvGrpSpPr>
          <p:grpSpPr>
            <a:xfrm>
              <a:off x="226379" y="163080"/>
              <a:ext cx="9277589" cy="2108969"/>
              <a:chOff x="0" y="0"/>
              <a:chExt cx="2456812" cy="55847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456811" cy="558479"/>
              </a:xfrm>
              <a:custGeom>
                <a:avLst/>
                <a:gdLst/>
                <a:ahLst/>
                <a:cxnLst/>
                <a:rect l="l" t="t" r="r" b="b"/>
                <a:pathLst>
                  <a:path w="2456811" h="558479">
                    <a:moveTo>
                      <a:pt x="41785" y="0"/>
                    </a:moveTo>
                    <a:lnTo>
                      <a:pt x="2415027" y="0"/>
                    </a:lnTo>
                    <a:cubicBezTo>
                      <a:pt x="2426109" y="0"/>
                      <a:pt x="2436737" y="4402"/>
                      <a:pt x="2444573" y="12239"/>
                    </a:cubicBezTo>
                    <a:cubicBezTo>
                      <a:pt x="2452409" y="20075"/>
                      <a:pt x="2456811" y="30703"/>
                      <a:pt x="2456811" y="41785"/>
                    </a:cubicBezTo>
                    <a:lnTo>
                      <a:pt x="2456811" y="516694"/>
                    </a:lnTo>
                    <a:cubicBezTo>
                      <a:pt x="2456811" y="527776"/>
                      <a:pt x="2452409" y="538404"/>
                      <a:pt x="2444573" y="546241"/>
                    </a:cubicBezTo>
                    <a:cubicBezTo>
                      <a:pt x="2436737" y="554077"/>
                      <a:pt x="2426109" y="558479"/>
                      <a:pt x="2415027" y="558479"/>
                    </a:cubicBezTo>
                    <a:lnTo>
                      <a:pt x="41785" y="558479"/>
                    </a:lnTo>
                    <a:cubicBezTo>
                      <a:pt x="30703" y="558479"/>
                      <a:pt x="20075" y="554077"/>
                      <a:pt x="12239" y="546241"/>
                    </a:cubicBezTo>
                    <a:cubicBezTo>
                      <a:pt x="4402" y="538404"/>
                      <a:pt x="0" y="527776"/>
                      <a:pt x="0" y="516694"/>
                    </a:cubicBezTo>
                    <a:lnTo>
                      <a:pt x="0" y="41785"/>
                    </a:lnTo>
                    <a:cubicBezTo>
                      <a:pt x="0" y="30703"/>
                      <a:pt x="4402" y="20075"/>
                      <a:pt x="12239" y="12239"/>
                    </a:cubicBezTo>
                    <a:cubicBezTo>
                      <a:pt x="20075" y="4402"/>
                      <a:pt x="30703" y="0"/>
                      <a:pt x="41785" y="0"/>
                    </a:cubicBezTo>
                    <a:close/>
                  </a:path>
                </a:pathLst>
              </a:custGeom>
              <a:solidFill>
                <a:srgbClr val="E7F8F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2456812" cy="596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22949" y="449176"/>
              <a:ext cx="8360639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19"/>
                </a:lnSpc>
              </a:pPr>
              <a:r>
                <a:rPr lang="en-US" sz="12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¿Qué podríamos mejorar?</a:t>
              </a:r>
            </a:p>
            <a:p>
              <a:pPr marL="0" lvl="0" indent="0" algn="just">
                <a:lnSpc>
                  <a:spcPts val="1819"/>
                </a:lnSpc>
              </a:pPr>
              <a:r>
                <a:rPr lang="en-US" sz="12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¿Dónde suelen surgir malentendidos o dificultades? Enfocarse en procesos, no en personas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 i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74674" cy="676526"/>
              <a:chOff x="0" y="0"/>
              <a:chExt cx="810576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057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0576" h="812800">
                    <a:moveTo>
                      <a:pt x="405288" y="0"/>
                    </a:moveTo>
                    <a:cubicBezTo>
                      <a:pt x="181454" y="0"/>
                      <a:pt x="0" y="181951"/>
                      <a:pt x="0" y="406400"/>
                    </a:cubicBezTo>
                    <a:cubicBezTo>
                      <a:pt x="0" y="630849"/>
                      <a:pt x="181454" y="812800"/>
                      <a:pt x="405288" y="812800"/>
                    </a:cubicBezTo>
                    <a:cubicBezTo>
                      <a:pt x="629122" y="812800"/>
                      <a:pt x="810576" y="630849"/>
                      <a:pt x="810576" y="406400"/>
                    </a:cubicBezTo>
                    <a:cubicBezTo>
                      <a:pt x="810576" y="181951"/>
                      <a:pt x="629122" y="0"/>
                      <a:pt x="405288" y="0"/>
                    </a:cubicBezTo>
                    <a:close/>
                  </a:path>
                </a:pathLst>
              </a:custGeom>
              <a:solidFill>
                <a:srgbClr val="7ED5D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5991" y="38100"/>
                <a:ext cx="658593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725" y="203365"/>
              <a:ext cx="571224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7985302" y="338263"/>
              <a:ext cx="1294518" cy="470228"/>
              <a:chOff x="0" y="0"/>
              <a:chExt cx="347944" cy="12638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7945" cy="126389"/>
              </a:xfrm>
              <a:custGeom>
                <a:avLst/>
                <a:gdLst/>
                <a:ahLst/>
                <a:cxnLst/>
                <a:rect l="l" t="t" r="r" b="b"/>
                <a:pathLst>
                  <a:path w="347945" h="126389">
                    <a:moveTo>
                      <a:pt x="63195" y="0"/>
                    </a:moveTo>
                    <a:lnTo>
                      <a:pt x="284750" y="0"/>
                    </a:lnTo>
                    <a:cubicBezTo>
                      <a:pt x="319651" y="0"/>
                      <a:pt x="347945" y="28293"/>
                      <a:pt x="347945" y="63195"/>
                    </a:cubicBezTo>
                    <a:lnTo>
                      <a:pt x="347945" y="63195"/>
                    </a:lnTo>
                    <a:cubicBezTo>
                      <a:pt x="347945" y="79955"/>
                      <a:pt x="341287" y="96029"/>
                      <a:pt x="329435" y="107880"/>
                    </a:cubicBezTo>
                    <a:cubicBezTo>
                      <a:pt x="317584" y="119731"/>
                      <a:pt x="301510" y="126389"/>
                      <a:pt x="284750" y="126389"/>
                    </a:cubicBezTo>
                    <a:lnTo>
                      <a:pt x="63195" y="126389"/>
                    </a:lnTo>
                    <a:cubicBezTo>
                      <a:pt x="46434" y="126389"/>
                      <a:pt x="30361" y="119731"/>
                      <a:pt x="18509" y="107880"/>
                    </a:cubicBezTo>
                    <a:cubicBezTo>
                      <a:pt x="6658" y="96029"/>
                      <a:pt x="0" y="79955"/>
                      <a:pt x="0" y="63195"/>
                    </a:cubicBezTo>
                    <a:lnTo>
                      <a:pt x="0" y="63195"/>
                    </a:lnTo>
                    <a:cubicBezTo>
                      <a:pt x="0" y="46434"/>
                      <a:pt x="6658" y="30361"/>
                      <a:pt x="18509" y="18509"/>
                    </a:cubicBezTo>
                    <a:cubicBezTo>
                      <a:pt x="30361" y="6658"/>
                      <a:pt x="46434" y="0"/>
                      <a:pt x="631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19050"/>
                <a:ext cx="347944" cy="145439"/>
              </a:xfrm>
              <a:prstGeom prst="rect">
                <a:avLst/>
              </a:prstGeom>
            </p:spPr>
            <p:txBody>
              <a:bodyPr lIns="50049" tIns="50049" rIns="50049" bIns="50049" rtlCol="0" anchor="ctr"/>
              <a:lstStyle/>
              <a:p>
                <a:pPr marL="0" lvl="0" indent="0"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u="none" strike="noStrike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4-5 minutos</a:t>
                </a: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233301" y="6633522"/>
            <a:ext cx="7093399" cy="1749979"/>
            <a:chOff x="0" y="0"/>
            <a:chExt cx="9457865" cy="2333306"/>
          </a:xfrm>
        </p:grpSpPr>
        <p:grpSp>
          <p:nvGrpSpPr>
            <p:cNvPr id="29" name="Group 29"/>
            <p:cNvGrpSpPr/>
            <p:nvPr/>
          </p:nvGrpSpPr>
          <p:grpSpPr>
            <a:xfrm>
              <a:off x="231536" y="163080"/>
              <a:ext cx="9226329" cy="2170225"/>
              <a:chOff x="0" y="0"/>
              <a:chExt cx="2443237" cy="5747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443237" cy="574700"/>
              </a:xfrm>
              <a:custGeom>
                <a:avLst/>
                <a:gdLst/>
                <a:ahLst/>
                <a:cxnLst/>
                <a:rect l="l" t="t" r="r" b="b"/>
                <a:pathLst>
                  <a:path w="2443237" h="574700">
                    <a:moveTo>
                      <a:pt x="42017" y="0"/>
                    </a:moveTo>
                    <a:lnTo>
                      <a:pt x="2401220" y="0"/>
                    </a:lnTo>
                    <a:cubicBezTo>
                      <a:pt x="2412364" y="0"/>
                      <a:pt x="2423051" y="4427"/>
                      <a:pt x="2430931" y="12307"/>
                    </a:cubicBezTo>
                    <a:cubicBezTo>
                      <a:pt x="2438810" y="20186"/>
                      <a:pt x="2443237" y="30873"/>
                      <a:pt x="2443237" y="42017"/>
                    </a:cubicBezTo>
                    <a:lnTo>
                      <a:pt x="2443237" y="532683"/>
                    </a:lnTo>
                    <a:cubicBezTo>
                      <a:pt x="2443237" y="543827"/>
                      <a:pt x="2438810" y="554514"/>
                      <a:pt x="2430931" y="562394"/>
                    </a:cubicBezTo>
                    <a:cubicBezTo>
                      <a:pt x="2423051" y="570274"/>
                      <a:pt x="2412364" y="574700"/>
                      <a:pt x="2401220" y="574700"/>
                    </a:cubicBezTo>
                    <a:lnTo>
                      <a:pt x="42017" y="574700"/>
                    </a:lnTo>
                    <a:cubicBezTo>
                      <a:pt x="30873" y="574700"/>
                      <a:pt x="20186" y="570274"/>
                      <a:pt x="12307" y="562394"/>
                    </a:cubicBezTo>
                    <a:cubicBezTo>
                      <a:pt x="4427" y="554514"/>
                      <a:pt x="0" y="543827"/>
                      <a:pt x="0" y="532683"/>
                    </a:cubicBezTo>
                    <a:lnTo>
                      <a:pt x="0" y="42017"/>
                    </a:lnTo>
                    <a:cubicBezTo>
                      <a:pt x="0" y="30873"/>
                      <a:pt x="4427" y="20186"/>
                      <a:pt x="12307" y="12307"/>
                    </a:cubicBezTo>
                    <a:cubicBezTo>
                      <a:pt x="20186" y="4427"/>
                      <a:pt x="30873" y="0"/>
                      <a:pt x="42017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ED5D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2443237" cy="6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587454" y="638426"/>
              <a:ext cx="8514493" cy="1262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Una pequeña acción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 i="1" u="none" strike="noStrike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¿Qué cambio sencillo podríamos probar?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0" y="0"/>
              <a:ext cx="690045" cy="676526"/>
              <a:chOff x="0" y="0"/>
              <a:chExt cx="829043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2904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29043" h="812800">
                    <a:moveTo>
                      <a:pt x="414521" y="0"/>
                    </a:moveTo>
                    <a:cubicBezTo>
                      <a:pt x="185587" y="0"/>
                      <a:pt x="0" y="181951"/>
                      <a:pt x="0" y="406400"/>
                    </a:cubicBezTo>
                    <a:cubicBezTo>
                      <a:pt x="0" y="630849"/>
                      <a:pt x="185587" y="812800"/>
                      <a:pt x="414521" y="812800"/>
                    </a:cubicBezTo>
                    <a:cubicBezTo>
                      <a:pt x="643455" y="812800"/>
                      <a:pt x="829043" y="630849"/>
                      <a:pt x="829043" y="406400"/>
                    </a:cubicBezTo>
                    <a:cubicBezTo>
                      <a:pt x="829043" y="181951"/>
                      <a:pt x="643455" y="0"/>
                      <a:pt x="414521" y="0"/>
                    </a:cubicBezTo>
                    <a:close/>
                  </a:path>
                </a:pathLst>
              </a:custGeom>
              <a:solidFill>
                <a:srgbClr val="7ED5D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7723" y="47625"/>
                <a:ext cx="673597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52903" y="206023"/>
              <a:ext cx="584238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685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7889304" y="331115"/>
              <a:ext cx="1294518" cy="470228"/>
              <a:chOff x="0" y="0"/>
              <a:chExt cx="347944" cy="12638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347945" cy="126389"/>
              </a:xfrm>
              <a:custGeom>
                <a:avLst/>
                <a:gdLst/>
                <a:ahLst/>
                <a:cxnLst/>
                <a:rect l="l" t="t" r="r" b="b"/>
                <a:pathLst>
                  <a:path w="347945" h="126389">
                    <a:moveTo>
                      <a:pt x="63195" y="0"/>
                    </a:moveTo>
                    <a:lnTo>
                      <a:pt x="284750" y="0"/>
                    </a:lnTo>
                    <a:cubicBezTo>
                      <a:pt x="319651" y="0"/>
                      <a:pt x="347945" y="28293"/>
                      <a:pt x="347945" y="63195"/>
                    </a:cubicBezTo>
                    <a:lnTo>
                      <a:pt x="347945" y="63195"/>
                    </a:lnTo>
                    <a:cubicBezTo>
                      <a:pt x="347945" y="79955"/>
                      <a:pt x="341287" y="96029"/>
                      <a:pt x="329435" y="107880"/>
                    </a:cubicBezTo>
                    <a:cubicBezTo>
                      <a:pt x="317584" y="119731"/>
                      <a:pt x="301510" y="126389"/>
                      <a:pt x="284750" y="126389"/>
                    </a:cubicBezTo>
                    <a:lnTo>
                      <a:pt x="63195" y="126389"/>
                    </a:lnTo>
                    <a:cubicBezTo>
                      <a:pt x="46434" y="126389"/>
                      <a:pt x="30361" y="119731"/>
                      <a:pt x="18509" y="107880"/>
                    </a:cubicBezTo>
                    <a:cubicBezTo>
                      <a:pt x="6658" y="96029"/>
                      <a:pt x="0" y="79955"/>
                      <a:pt x="0" y="63195"/>
                    </a:cubicBezTo>
                    <a:lnTo>
                      <a:pt x="0" y="63195"/>
                    </a:lnTo>
                    <a:cubicBezTo>
                      <a:pt x="0" y="46434"/>
                      <a:pt x="6658" y="30361"/>
                      <a:pt x="18509" y="18509"/>
                    </a:cubicBezTo>
                    <a:cubicBezTo>
                      <a:pt x="30361" y="6658"/>
                      <a:pt x="46434" y="0"/>
                      <a:pt x="63195" y="0"/>
                    </a:cubicBez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19050"/>
                <a:ext cx="347944" cy="145439"/>
              </a:xfrm>
              <a:prstGeom prst="rect">
                <a:avLst/>
              </a:prstGeom>
            </p:spPr>
            <p:txBody>
              <a:bodyPr lIns="50049" tIns="50049" rIns="50049" bIns="50049" rtlCol="0" anchor="ctr"/>
              <a:lstStyle/>
              <a:p>
                <a:pPr marL="0" lvl="0" indent="0"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u="none" strike="noStrike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4-5 minutos</a:t>
                </a:r>
              </a:p>
            </p:txBody>
          </p:sp>
        </p:grpSp>
      </p:grpSp>
      <p:sp>
        <p:nvSpPr>
          <p:cNvPr id="40" name="TextBox 40"/>
          <p:cNvSpPr txBox="1"/>
          <p:nvPr/>
        </p:nvSpPr>
        <p:spPr>
          <a:xfrm>
            <a:off x="987091" y="972349"/>
            <a:ext cx="5585817" cy="377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76"/>
              </a:lnSpc>
              <a:spcBef>
                <a:spcPct val="0"/>
              </a:spcBef>
            </a:pPr>
            <a:r>
              <a:rPr lang="en-US" sz="2876" b="1" u="none" strike="noStrike" spc="-201">
                <a:solidFill>
                  <a:srgbClr val="7ED5D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Ronda de discusión sobre inclusión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565042" y="1570478"/>
            <a:ext cx="2429917" cy="18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55"/>
              </a:lnSpc>
              <a:spcBef>
                <a:spcPct val="0"/>
              </a:spcBef>
            </a:pPr>
            <a:r>
              <a:rPr lang="en-US" sz="1355" i="1" spc="-94">
                <a:solidFill>
                  <a:srgbClr val="369694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15 minutos de duración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02441" y="1947796"/>
            <a:ext cx="6955118" cy="7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65"/>
              </a:lnSpc>
              <a:spcBef>
                <a:spcPct val="0"/>
              </a:spcBef>
            </a:pPr>
            <a:r>
              <a:rPr lang="en-US" sz="1046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Objetivo</a:t>
            </a:r>
          </a:p>
          <a:p>
            <a:pPr marL="0" lvl="0" indent="0" algn="l">
              <a:lnSpc>
                <a:spcPts val="1465"/>
              </a:lnSpc>
              <a:spcBef>
                <a:spcPct val="0"/>
              </a:spcBef>
            </a:pPr>
            <a:r>
              <a:rPr lang="en-US" sz="104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Un espacio breve de reflexión para mejorar la colaboración, la apertura y la responsabilidad compartida dentro del equipo.</a:t>
            </a:r>
          </a:p>
          <a:p>
            <a:pPr marL="0" lvl="0" indent="0" algn="l">
              <a:lnSpc>
                <a:spcPts val="1465"/>
              </a:lnSpc>
              <a:spcBef>
                <a:spcPct val="0"/>
              </a:spcBef>
            </a:pPr>
            <a:r>
              <a:rPr lang="en-US" sz="1046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Está pensado para todo el equipo y no se centra en ninguna persona en concreto.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-395894" y="8547100"/>
            <a:ext cx="7400595" cy="1677046"/>
            <a:chOff x="0" y="11799"/>
            <a:chExt cx="9867460" cy="2236061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147767"/>
              <a:ext cx="9725396" cy="2078745"/>
              <a:chOff x="0" y="-19050"/>
              <a:chExt cx="2474320" cy="528871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34297" y="0"/>
                <a:ext cx="2340023" cy="509821"/>
              </a:xfrm>
              <a:custGeom>
                <a:avLst/>
                <a:gdLst/>
                <a:ahLst/>
                <a:cxnLst/>
                <a:rect l="l" t="t" r="r" b="b"/>
                <a:pathLst>
                  <a:path w="2474320" h="509821">
                    <a:moveTo>
                      <a:pt x="39272" y="0"/>
                    </a:moveTo>
                    <a:lnTo>
                      <a:pt x="2435048" y="0"/>
                    </a:lnTo>
                    <a:cubicBezTo>
                      <a:pt x="2456737" y="0"/>
                      <a:pt x="2474320" y="17583"/>
                      <a:pt x="2474320" y="39272"/>
                    </a:cubicBezTo>
                    <a:lnTo>
                      <a:pt x="2474320" y="470549"/>
                    </a:lnTo>
                    <a:cubicBezTo>
                      <a:pt x="2474320" y="480965"/>
                      <a:pt x="2470182" y="490954"/>
                      <a:pt x="2462817" y="498318"/>
                    </a:cubicBezTo>
                    <a:cubicBezTo>
                      <a:pt x="2455452" y="505683"/>
                      <a:pt x="2445463" y="509821"/>
                      <a:pt x="2435048" y="509821"/>
                    </a:cubicBezTo>
                    <a:lnTo>
                      <a:pt x="39272" y="509821"/>
                    </a:lnTo>
                    <a:cubicBezTo>
                      <a:pt x="28856" y="509821"/>
                      <a:pt x="18867" y="505683"/>
                      <a:pt x="11502" y="498318"/>
                    </a:cubicBezTo>
                    <a:cubicBezTo>
                      <a:pt x="4138" y="490954"/>
                      <a:pt x="0" y="480965"/>
                      <a:pt x="0" y="470549"/>
                    </a:cubicBezTo>
                    <a:lnTo>
                      <a:pt x="0" y="39272"/>
                    </a:lnTo>
                    <a:cubicBezTo>
                      <a:pt x="0" y="17583"/>
                      <a:pt x="17583" y="0"/>
                      <a:pt x="39272" y="0"/>
                    </a:cubicBez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19050"/>
                <a:ext cx="2474320" cy="528871"/>
              </a:xfrm>
              <a:prstGeom prst="rect">
                <a:avLst/>
              </a:prstGeom>
            </p:spPr>
            <p:txBody>
              <a:bodyPr lIns="53668" tIns="53668" rIns="53668" bIns="53668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671491" y="11799"/>
              <a:ext cx="1980223" cy="2226512"/>
            </a:xfrm>
            <a:custGeom>
              <a:avLst/>
              <a:gdLst/>
              <a:ahLst/>
              <a:cxnLst/>
              <a:rect l="l" t="t" r="r" b="b"/>
              <a:pathLst>
                <a:path w="1980223" h="2226512">
                  <a:moveTo>
                    <a:pt x="0" y="0"/>
                  </a:moveTo>
                  <a:lnTo>
                    <a:pt x="1980223" y="0"/>
                  </a:lnTo>
                  <a:lnTo>
                    <a:pt x="1980223" y="2226512"/>
                  </a:lnTo>
                  <a:lnTo>
                    <a:pt x="0" y="2226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5214" t="-14" r="-5214" b="-170519"/>
              </a:stretch>
            </a:blipFill>
          </p:spPr>
          <p:txBody>
            <a:bodyPr/>
            <a:lstStyle/>
            <a:p>
              <a:endParaRPr lang="en-CY" dirty="0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883654" y="313142"/>
              <a:ext cx="6983806" cy="1934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59"/>
                </a:lnSpc>
              </a:pPr>
              <a:r>
                <a:rPr lang="en-US" sz="1185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Recordatorios</a:t>
              </a:r>
            </a:p>
            <a:p>
              <a:pPr marL="255842" lvl="1" indent="-127921" algn="l">
                <a:lnSpc>
                  <a:spcPts val="1659"/>
                </a:lnSpc>
                <a:buFont typeface="Arial"/>
                <a:buChar char="•"/>
              </a:pPr>
              <a:r>
                <a:rPr lang="en-US" sz="11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La participación es voluntaria.</a:t>
              </a:r>
            </a:p>
            <a:p>
              <a:pPr marL="255842" lvl="1" indent="-127921" algn="l">
                <a:lnSpc>
                  <a:spcPts val="1659"/>
                </a:lnSpc>
                <a:buFont typeface="Arial"/>
                <a:buChar char="•"/>
              </a:pPr>
              <a:r>
                <a:rPr lang="en-US" sz="11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Mantener un tono constructivo y respetuoso.</a:t>
              </a:r>
            </a:p>
            <a:p>
              <a:pPr marL="255842" lvl="1" indent="-127921" algn="l">
                <a:lnSpc>
                  <a:spcPts val="1659"/>
                </a:lnSpc>
                <a:buFont typeface="Arial"/>
                <a:buChar char="•"/>
              </a:pPr>
              <a:r>
                <a:rPr lang="en-US" sz="11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 se trata de evaluar ni juzgar.</a:t>
              </a:r>
            </a:p>
            <a:p>
              <a:pPr marL="255842" lvl="1" indent="-127921" algn="l">
                <a:lnSpc>
                  <a:spcPts val="1659"/>
                </a:lnSpc>
                <a:buFont typeface="Arial"/>
                <a:buChar char="•"/>
              </a:pPr>
              <a:r>
                <a:rPr lang="en-US" sz="11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Las personas responsables participan en igualdad de condiciones.</a:t>
              </a:r>
            </a:p>
            <a:p>
              <a:pPr marL="255842" lvl="1" indent="-127921" algn="l">
                <a:lnSpc>
                  <a:spcPts val="1659"/>
                </a:lnSpc>
                <a:buFont typeface="Arial"/>
                <a:buChar char="•"/>
              </a:pPr>
              <a:r>
                <a:rPr lang="en-US" sz="11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Opcional: retomar la acción acordada en la próxima reunión.</a:t>
              </a:r>
            </a:p>
            <a:p>
              <a:pPr algn="l">
                <a:lnSpc>
                  <a:spcPts val="1659"/>
                </a:lnSpc>
              </a:pPr>
              <a:endParaRPr lang="en-US" sz="118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4" name="Group 3">
            <a:extLst>
              <a:ext uri="{FF2B5EF4-FFF2-40B4-BE49-F238E27FC236}">
                <a16:creationId xmlns:a16="http://schemas.microsoft.com/office/drawing/2014/main" id="{EEE8CFAB-FDDD-DA36-1207-650A5C4D061A}"/>
              </a:ext>
            </a:extLst>
          </p:cNvPr>
          <p:cNvGrpSpPr/>
          <p:nvPr/>
        </p:nvGrpSpPr>
        <p:grpSpPr>
          <a:xfrm>
            <a:off x="-20010" y="10329294"/>
            <a:ext cx="7560000" cy="75314"/>
            <a:chOff x="0" y="0"/>
            <a:chExt cx="2709333" cy="26991"/>
          </a:xfrm>
        </p:grpSpPr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FF382606-2473-D6A9-103B-0BA1B48A5B6B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8032A2A2-0778-953D-2948-74A419129006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57" name="Freeform 6">
            <a:extLst>
              <a:ext uri="{FF2B5EF4-FFF2-40B4-BE49-F238E27FC236}">
                <a16:creationId xmlns:a16="http://schemas.microsoft.com/office/drawing/2014/main" id="{6CC1AE1D-7B16-0875-B258-E8B61454A43D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id="{8D4B5870-599C-6F9E-84EE-993B585DD43B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90B64-E377-68E5-E9F9-F12CEE6C8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8FB16A37-BB0B-ED0C-3139-9B42C3825325}"/>
              </a:ext>
            </a:extLst>
          </p:cNvPr>
          <p:cNvSpPr txBox="1"/>
          <p:nvPr/>
        </p:nvSpPr>
        <p:spPr>
          <a:xfrm>
            <a:off x="639673" y="2374900"/>
            <a:ext cx="6277155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17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0CB814B-A697-3BBF-5CC4-3ECC0A4C1CAB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8D6624A-9A7F-B0F4-1135-E2FA6690B613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32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43320" y="1940269"/>
            <a:ext cx="7194770" cy="2816591"/>
            <a:chOff x="0" y="0"/>
            <a:chExt cx="9593027" cy="3755455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3594785"/>
              <a:chOff x="0" y="0"/>
              <a:chExt cx="2518331" cy="96621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96621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966217">
                    <a:moveTo>
                      <a:pt x="0" y="0"/>
                    </a:moveTo>
                    <a:lnTo>
                      <a:pt x="2518331" y="0"/>
                    </a:lnTo>
                    <a:lnTo>
                      <a:pt x="2518331" y="966217"/>
                    </a:lnTo>
                    <a:lnTo>
                      <a:pt x="0" y="966217"/>
                    </a:lnTo>
                    <a:close/>
                  </a:path>
                </a:pathLst>
              </a:custGeom>
              <a:solidFill>
                <a:srgbClr val="FFF3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994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472293"/>
              <a:ext cx="8239796" cy="2292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Cómo prefieres trabajar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¿Cómo sueles aprender nuevas tareas?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¿Sueles preguntar cuando tienes dudas?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3320" y="5040510"/>
            <a:ext cx="7194770" cy="1871819"/>
            <a:chOff x="0" y="0"/>
            <a:chExt cx="9593027" cy="2495759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2335088"/>
              <a:chOff x="0" y="0"/>
              <a:chExt cx="2518331" cy="62763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627632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27632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86868"/>
                    </a:lnTo>
                    <a:cubicBezTo>
                      <a:pt x="2518331" y="609382"/>
                      <a:pt x="2500080" y="627632"/>
                      <a:pt x="2477567" y="627632"/>
                    </a:cubicBezTo>
                    <a:lnTo>
                      <a:pt x="40764" y="627632"/>
                    </a:lnTo>
                    <a:cubicBezTo>
                      <a:pt x="18251" y="627632"/>
                      <a:pt x="0" y="609382"/>
                      <a:pt x="0" y="586868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656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788438" y="266590"/>
              <a:ext cx="8239796" cy="1923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337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Un poco más sobre ti</a:t>
              </a:r>
            </a:p>
            <a:p>
              <a:pPr marL="0" lvl="0" indent="0" algn="just">
                <a:lnSpc>
                  <a:spcPts val="2337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Completa las siguentes oraciones:</a:t>
              </a:r>
            </a:p>
            <a:p>
              <a:pPr marL="0" lvl="0" indent="0" algn="just">
                <a:lnSpc>
                  <a:spcPts val="2337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Un lugar que me que agrada: </a:t>
              </a: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</a:t>
              </a:r>
            </a:p>
            <a:p>
              <a:pPr marL="0" lvl="0" indent="0" algn="just">
                <a:lnSpc>
                  <a:spcPts val="2337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Una comida que me gusta: </a:t>
              </a: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</a:t>
              </a:r>
            </a:p>
            <a:p>
              <a:pPr marL="0" lvl="0" indent="0" algn="just">
                <a:lnSpc>
                  <a:spcPts val="2337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Una cosa que la gente quizás no conozca de mí:</a:t>
              </a: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___________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130127" y="2846262"/>
            <a:ext cx="3207963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62"/>
              </a:lnSpc>
            </a:pPr>
            <a:r>
              <a:rPr lang="en-US" sz="1400" spc="7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Siguendo instrucciones escritas</a:t>
            </a:r>
          </a:p>
          <a:p>
            <a:pPr marL="0" lvl="0" indent="0" algn="just">
              <a:lnSpc>
                <a:spcPts val="2562"/>
              </a:lnSpc>
            </a:pPr>
            <a:r>
              <a:rPr lang="en-US" sz="1400" spc="7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Siguiendo ejemplos visuales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10162" y="2815637"/>
            <a:ext cx="2681626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62"/>
              </a:lnSpc>
            </a:pPr>
            <a:r>
              <a:rPr lang="en-US" sz="1400" b="1" u="none" strike="noStrike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00" u="none" strike="noStrike" spc="7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Observando a alguien </a:t>
            </a:r>
          </a:p>
          <a:p>
            <a:pPr marL="0" lvl="0" indent="0" algn="just">
              <a:lnSpc>
                <a:spcPts val="2562"/>
              </a:lnSpc>
            </a:pPr>
            <a:r>
              <a:rPr lang="en-US" sz="1400" u="none" strike="noStrike" spc="7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Esforzandome yo misma</a:t>
            </a:r>
          </a:p>
        </p:txBody>
      </p:sp>
      <p:sp>
        <p:nvSpPr>
          <p:cNvPr id="27" name="Freeform 27"/>
          <p:cNvSpPr/>
          <p:nvPr/>
        </p:nvSpPr>
        <p:spPr>
          <a:xfrm>
            <a:off x="524856" y="3229456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8" name="Freeform 28"/>
          <p:cNvSpPr/>
          <p:nvPr/>
        </p:nvSpPr>
        <p:spPr>
          <a:xfrm>
            <a:off x="3801397" y="2901362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9" name="Freeform 29"/>
          <p:cNvSpPr/>
          <p:nvPr/>
        </p:nvSpPr>
        <p:spPr>
          <a:xfrm>
            <a:off x="3801397" y="3264651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30" name="Group 30"/>
          <p:cNvGrpSpPr/>
          <p:nvPr/>
        </p:nvGrpSpPr>
        <p:grpSpPr>
          <a:xfrm>
            <a:off x="673373" y="4130884"/>
            <a:ext cx="6451072" cy="560758"/>
            <a:chOff x="0" y="0"/>
            <a:chExt cx="8601430" cy="747677"/>
          </a:xfrm>
        </p:grpSpPr>
        <p:sp>
          <p:nvSpPr>
            <p:cNvPr id="31" name="Freeform 31"/>
            <p:cNvSpPr/>
            <p:nvPr/>
          </p:nvSpPr>
          <p:spPr>
            <a:xfrm>
              <a:off x="0" y="33428"/>
              <a:ext cx="354276" cy="354276"/>
            </a:xfrm>
            <a:custGeom>
              <a:avLst/>
              <a:gdLst/>
              <a:ahLst/>
              <a:cxnLst/>
              <a:rect l="l" t="t" r="r" b="b"/>
              <a:pathLst>
                <a:path w="354276" h="354276">
                  <a:moveTo>
                    <a:pt x="0" y="0"/>
                  </a:moveTo>
                  <a:lnTo>
                    <a:pt x="354276" y="0"/>
                  </a:lnTo>
                  <a:lnTo>
                    <a:pt x="354276" y="354276"/>
                  </a:lnTo>
                  <a:lnTo>
                    <a:pt x="0" y="354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274930" y="-52297"/>
              <a:ext cx="3431407" cy="799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61"/>
                </a:lnSpc>
                <a:spcBef>
                  <a:spcPct val="0"/>
                </a:spcBef>
              </a:pPr>
              <a:r>
                <a:rPr lang="en-US" sz="1399" spc="7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Primero lo intento resolver, luego pregunto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494061" y="-32890"/>
              <a:ext cx="1107369" cy="368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61"/>
                </a:lnSpc>
                <a:spcBef>
                  <a:spcPct val="0"/>
                </a:spcBef>
              </a:pPr>
              <a:r>
                <a:rPr lang="en-US" sz="1399" u="none" strike="noStrike" spc="7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Ambos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14724" y="-18869"/>
              <a:ext cx="2094289" cy="368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61"/>
                </a:lnSpc>
                <a:spcBef>
                  <a:spcPct val="0"/>
                </a:spcBef>
              </a:pPr>
              <a:r>
                <a:rPr lang="en-US" sz="1399" u="none" strike="noStrike" spc="7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Inmediatamente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2764834" y="33428"/>
              <a:ext cx="354276" cy="354276"/>
            </a:xfrm>
            <a:custGeom>
              <a:avLst/>
              <a:gdLst/>
              <a:ahLst/>
              <a:cxnLst/>
              <a:rect l="l" t="t" r="r" b="b"/>
              <a:pathLst>
                <a:path w="354276" h="354276">
                  <a:moveTo>
                    <a:pt x="0" y="0"/>
                  </a:moveTo>
                  <a:lnTo>
                    <a:pt x="354275" y="0"/>
                  </a:lnTo>
                  <a:lnTo>
                    <a:pt x="354275" y="354276"/>
                  </a:lnTo>
                  <a:lnTo>
                    <a:pt x="0" y="354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6862159" y="0"/>
              <a:ext cx="354276" cy="354276"/>
            </a:xfrm>
            <a:custGeom>
              <a:avLst/>
              <a:gdLst/>
              <a:ahLst/>
              <a:cxnLst/>
              <a:rect l="l" t="t" r="r" b="b"/>
              <a:pathLst>
                <a:path w="354276" h="354276">
                  <a:moveTo>
                    <a:pt x="0" y="0"/>
                  </a:moveTo>
                  <a:lnTo>
                    <a:pt x="354275" y="0"/>
                  </a:lnTo>
                  <a:lnTo>
                    <a:pt x="354275" y="354276"/>
                  </a:lnTo>
                  <a:lnTo>
                    <a:pt x="0" y="354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sp>
        <p:nvSpPr>
          <p:cNvPr id="37" name="Freeform 37"/>
          <p:cNvSpPr/>
          <p:nvPr/>
        </p:nvSpPr>
        <p:spPr>
          <a:xfrm>
            <a:off x="524856" y="2901362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38" name="Group 38"/>
          <p:cNvGrpSpPr/>
          <p:nvPr/>
        </p:nvGrpSpPr>
        <p:grpSpPr>
          <a:xfrm>
            <a:off x="5785776" y="5405509"/>
            <a:ext cx="1310306" cy="366859"/>
            <a:chOff x="0" y="0"/>
            <a:chExt cx="469584" cy="13147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69584" cy="131474"/>
            </a:xfrm>
            <a:custGeom>
              <a:avLst/>
              <a:gdLst/>
              <a:ahLst/>
              <a:cxnLst/>
              <a:rect l="l" t="t" r="r" b="b"/>
              <a:pathLst>
                <a:path w="469584" h="131474">
                  <a:moveTo>
                    <a:pt x="65737" y="0"/>
                  </a:moveTo>
                  <a:lnTo>
                    <a:pt x="403847" y="0"/>
                  </a:lnTo>
                  <a:cubicBezTo>
                    <a:pt x="440153" y="0"/>
                    <a:pt x="469584" y="29431"/>
                    <a:pt x="469584" y="65737"/>
                  </a:cubicBezTo>
                  <a:lnTo>
                    <a:pt x="469584" y="65737"/>
                  </a:lnTo>
                  <a:cubicBezTo>
                    <a:pt x="469584" y="83172"/>
                    <a:pt x="462658" y="99892"/>
                    <a:pt x="450330" y="112220"/>
                  </a:cubicBezTo>
                  <a:cubicBezTo>
                    <a:pt x="438002" y="124548"/>
                    <a:pt x="421282" y="131474"/>
                    <a:pt x="403847" y="131474"/>
                  </a:cubicBezTo>
                  <a:lnTo>
                    <a:pt x="65737" y="131474"/>
                  </a:lnTo>
                  <a:cubicBezTo>
                    <a:pt x="48302" y="131474"/>
                    <a:pt x="31582" y="124548"/>
                    <a:pt x="19254" y="112220"/>
                  </a:cubicBezTo>
                  <a:cubicBezTo>
                    <a:pt x="6926" y="99892"/>
                    <a:pt x="0" y="83172"/>
                    <a:pt x="0" y="65737"/>
                  </a:cubicBezTo>
                  <a:lnTo>
                    <a:pt x="0" y="65737"/>
                  </a:lnTo>
                  <a:cubicBezTo>
                    <a:pt x="0" y="48302"/>
                    <a:pt x="6926" y="31582"/>
                    <a:pt x="19254" y="19254"/>
                  </a:cubicBezTo>
                  <a:cubicBezTo>
                    <a:pt x="31582" y="6926"/>
                    <a:pt x="48302" y="0"/>
                    <a:pt x="65737" y="0"/>
                  </a:cubicBezTo>
                  <a:close/>
                </a:path>
              </a:pathLst>
            </a:custGeom>
            <a:solidFill>
              <a:srgbClr val="EFAB80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28575"/>
              <a:ext cx="469584" cy="160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Opcional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43320" y="7111041"/>
            <a:ext cx="7194770" cy="1578341"/>
            <a:chOff x="0" y="0"/>
            <a:chExt cx="9593027" cy="2104455"/>
          </a:xfrm>
        </p:grpSpPr>
        <p:grpSp>
          <p:nvGrpSpPr>
            <p:cNvPr id="42" name="Group 42"/>
            <p:cNvGrpSpPr/>
            <p:nvPr/>
          </p:nvGrpSpPr>
          <p:grpSpPr>
            <a:xfrm>
              <a:off x="223646" y="160671"/>
              <a:ext cx="9369381" cy="1943785"/>
              <a:chOff x="0" y="0"/>
              <a:chExt cx="2518331" cy="52245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518331" cy="522456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22456">
                    <a:moveTo>
                      <a:pt x="0" y="0"/>
                    </a:moveTo>
                    <a:lnTo>
                      <a:pt x="2518331" y="0"/>
                    </a:lnTo>
                    <a:lnTo>
                      <a:pt x="2518331" y="522456"/>
                    </a:lnTo>
                    <a:lnTo>
                      <a:pt x="0" y="522456"/>
                    </a:lnTo>
                    <a:close/>
                  </a:path>
                </a:pathLst>
              </a:custGeom>
              <a:solidFill>
                <a:srgbClr val="FFF3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518331" cy="5510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666529" y="472293"/>
              <a:ext cx="8239796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Idiomas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Indica aquellos idiomas que puedas hablar y/o entender: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5785776" y="7363054"/>
            <a:ext cx="1310306" cy="366859"/>
            <a:chOff x="0" y="0"/>
            <a:chExt cx="469584" cy="13147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69584" cy="131474"/>
            </a:xfrm>
            <a:custGeom>
              <a:avLst/>
              <a:gdLst/>
              <a:ahLst/>
              <a:cxnLst/>
              <a:rect l="l" t="t" r="r" b="b"/>
              <a:pathLst>
                <a:path w="469584" h="131474">
                  <a:moveTo>
                    <a:pt x="65737" y="0"/>
                  </a:moveTo>
                  <a:lnTo>
                    <a:pt x="403847" y="0"/>
                  </a:lnTo>
                  <a:cubicBezTo>
                    <a:pt x="440153" y="0"/>
                    <a:pt x="469584" y="29431"/>
                    <a:pt x="469584" y="65737"/>
                  </a:cubicBezTo>
                  <a:lnTo>
                    <a:pt x="469584" y="65737"/>
                  </a:lnTo>
                  <a:cubicBezTo>
                    <a:pt x="469584" y="83172"/>
                    <a:pt x="462658" y="99892"/>
                    <a:pt x="450330" y="112220"/>
                  </a:cubicBezTo>
                  <a:cubicBezTo>
                    <a:pt x="438002" y="124548"/>
                    <a:pt x="421282" y="131474"/>
                    <a:pt x="403847" y="131474"/>
                  </a:cubicBezTo>
                  <a:lnTo>
                    <a:pt x="65737" y="131474"/>
                  </a:lnTo>
                  <a:cubicBezTo>
                    <a:pt x="48302" y="131474"/>
                    <a:pt x="31582" y="124548"/>
                    <a:pt x="19254" y="112220"/>
                  </a:cubicBezTo>
                  <a:cubicBezTo>
                    <a:pt x="6926" y="99892"/>
                    <a:pt x="0" y="83172"/>
                    <a:pt x="0" y="65737"/>
                  </a:cubicBezTo>
                  <a:lnTo>
                    <a:pt x="0" y="65737"/>
                  </a:lnTo>
                  <a:cubicBezTo>
                    <a:pt x="0" y="48302"/>
                    <a:pt x="6926" y="31582"/>
                    <a:pt x="19254" y="19254"/>
                  </a:cubicBezTo>
                  <a:cubicBezTo>
                    <a:pt x="31582" y="6926"/>
                    <a:pt x="48302" y="0"/>
                    <a:pt x="65737" y="0"/>
                  </a:cubicBezTo>
                  <a:close/>
                </a:path>
              </a:pathLst>
            </a:custGeom>
            <a:solidFill>
              <a:srgbClr val="EFAB80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469584" cy="160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Opcional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503507" y="8857881"/>
            <a:ext cx="6552985" cy="948429"/>
            <a:chOff x="0" y="0"/>
            <a:chExt cx="8737314" cy="1264572"/>
          </a:xfrm>
        </p:grpSpPr>
        <p:grpSp>
          <p:nvGrpSpPr>
            <p:cNvPr id="54" name="Group 54"/>
            <p:cNvGrpSpPr/>
            <p:nvPr/>
          </p:nvGrpSpPr>
          <p:grpSpPr>
            <a:xfrm>
              <a:off x="0" y="0"/>
              <a:ext cx="427039" cy="1264572"/>
              <a:chOff x="0" y="0"/>
              <a:chExt cx="274478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27447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74478" h="812800">
                    <a:moveTo>
                      <a:pt x="0" y="0"/>
                    </a:moveTo>
                    <a:lnTo>
                      <a:pt x="274478" y="0"/>
                    </a:lnTo>
                    <a:lnTo>
                      <a:pt x="27447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A3DE1">
                      <a:alpha val="31000"/>
                    </a:srgbClr>
                  </a:gs>
                  <a:gs pos="100000">
                    <a:srgbClr val="FE8F28">
                      <a:alpha val="31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19050"/>
                <a:ext cx="274478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5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275669" y="0"/>
              <a:ext cx="8461645" cy="1264572"/>
              <a:chOff x="0" y="0"/>
              <a:chExt cx="5438696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543869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438696" h="812800">
                    <a:moveTo>
                      <a:pt x="0" y="0"/>
                    </a:moveTo>
                    <a:lnTo>
                      <a:pt x="5438696" y="0"/>
                    </a:lnTo>
                    <a:lnTo>
                      <a:pt x="5438696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EFAB8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19050"/>
                <a:ext cx="5438696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5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590135" y="148689"/>
              <a:ext cx="7103542" cy="83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47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¡Gracias por completar la Sección A! </a:t>
              </a:r>
            </a:p>
            <a:p>
              <a:pPr marL="259080" lvl="1" indent="-129540" algn="just">
                <a:lnSpc>
                  <a:spcPts val="1584"/>
                </a:lnSpc>
                <a:buFont typeface="Arial"/>
                <a:buChar char="•"/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 tu consentimiento, la información anterior podrá ser compartida con el equipo para ayudarles a darte la bienvenida.</a:t>
              </a: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396733" y="1002325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Sección A – Para compartir con el equipo · Página 2 de 2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-539151" y="552749"/>
            <a:ext cx="9906840" cy="842066"/>
            <a:chOff x="0" y="-70875"/>
            <a:chExt cx="13209120" cy="1122755"/>
          </a:xfrm>
        </p:grpSpPr>
        <p:grpSp>
          <p:nvGrpSpPr>
            <p:cNvPr id="63" name="Group 63"/>
            <p:cNvGrpSpPr/>
            <p:nvPr/>
          </p:nvGrpSpPr>
          <p:grpSpPr>
            <a:xfrm>
              <a:off x="0" y="-70875"/>
              <a:ext cx="13209120" cy="1122755"/>
              <a:chOff x="0" y="-19050"/>
              <a:chExt cx="3550388" cy="301778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193219" y="0"/>
                <a:ext cx="2708080" cy="282728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82728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3813"/>
                    </a:lnTo>
                    <a:cubicBezTo>
                      <a:pt x="3550388" y="269782"/>
                      <a:pt x="3537442" y="282728"/>
                      <a:pt x="3521473" y="282728"/>
                    </a:cubicBezTo>
                    <a:lnTo>
                      <a:pt x="28914" y="282728"/>
                    </a:lnTo>
                    <a:cubicBezTo>
                      <a:pt x="21246" y="282728"/>
                      <a:pt x="13891" y="279681"/>
                      <a:pt x="8469" y="274259"/>
                    </a:cubicBezTo>
                    <a:cubicBezTo>
                      <a:pt x="3046" y="268836"/>
                      <a:pt x="0" y="261482"/>
                      <a:pt x="0" y="253813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EFAB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19050"/>
                <a:ext cx="3550388" cy="3017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6" name="TextBox 66"/>
            <p:cNvSpPr txBox="1"/>
            <p:nvPr/>
          </p:nvSpPr>
          <p:spPr>
            <a:xfrm>
              <a:off x="1134018" y="286756"/>
              <a:ext cx="669329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SECCIÓN A - CONOCIÉNDONOS</a:t>
              </a:r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8708297" y="296871"/>
              <a:ext cx="1747075" cy="430153"/>
              <a:chOff x="0" y="0"/>
              <a:chExt cx="469584" cy="115618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469584" cy="11561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5618">
                    <a:moveTo>
                      <a:pt x="57809" y="0"/>
                    </a:moveTo>
                    <a:lnTo>
                      <a:pt x="411775" y="0"/>
                    </a:lnTo>
                    <a:cubicBezTo>
                      <a:pt x="443702" y="0"/>
                      <a:pt x="469584" y="25882"/>
                      <a:pt x="469584" y="57809"/>
                    </a:cubicBezTo>
                    <a:lnTo>
                      <a:pt x="469584" y="57809"/>
                    </a:lnTo>
                    <a:cubicBezTo>
                      <a:pt x="469584" y="73141"/>
                      <a:pt x="463494" y="87845"/>
                      <a:pt x="452652" y="98686"/>
                    </a:cubicBezTo>
                    <a:cubicBezTo>
                      <a:pt x="441811" y="109527"/>
                      <a:pt x="427107" y="115618"/>
                      <a:pt x="411775" y="115618"/>
                    </a:cubicBezTo>
                    <a:lnTo>
                      <a:pt x="57809" y="115618"/>
                    </a:lnTo>
                    <a:cubicBezTo>
                      <a:pt x="42477" y="115618"/>
                      <a:pt x="27773" y="109527"/>
                      <a:pt x="16932" y="98686"/>
                    </a:cubicBezTo>
                    <a:cubicBezTo>
                      <a:pt x="6091" y="87845"/>
                      <a:pt x="0" y="73141"/>
                      <a:pt x="0" y="57809"/>
                    </a:cubicBezTo>
                    <a:lnTo>
                      <a:pt x="0" y="57809"/>
                    </a:lnTo>
                    <a:cubicBezTo>
                      <a:pt x="0" y="42477"/>
                      <a:pt x="6091" y="27773"/>
                      <a:pt x="16932" y="16932"/>
                    </a:cubicBezTo>
                    <a:cubicBezTo>
                      <a:pt x="27773" y="6091"/>
                      <a:pt x="42477" y="0"/>
                      <a:pt x="578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19050"/>
                <a:ext cx="469584" cy="1346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Compartible</a:t>
                </a:r>
              </a:p>
            </p:txBody>
          </p:sp>
        </p:grpSp>
      </p:grpSp>
      <p:sp>
        <p:nvSpPr>
          <p:cNvPr id="71" name="Freeform 2">
            <a:extLst>
              <a:ext uri="{FF2B5EF4-FFF2-40B4-BE49-F238E27FC236}">
                <a16:creationId xmlns:a16="http://schemas.microsoft.com/office/drawing/2014/main" id="{FDBB9FBC-5960-E7FE-7180-CD8BBAD5B117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72" name="Freeform 3">
            <a:extLst>
              <a:ext uri="{FF2B5EF4-FFF2-40B4-BE49-F238E27FC236}">
                <a16:creationId xmlns:a16="http://schemas.microsoft.com/office/drawing/2014/main" id="{4D12523C-1FE4-18E7-01C5-972E88D6A20F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73" name="Group 4">
            <a:extLst>
              <a:ext uri="{FF2B5EF4-FFF2-40B4-BE49-F238E27FC236}">
                <a16:creationId xmlns:a16="http://schemas.microsoft.com/office/drawing/2014/main" id="{A718B130-5C20-97F2-F4E1-C429A9877514}"/>
              </a:ext>
            </a:extLst>
          </p:cNvPr>
          <p:cNvGrpSpPr/>
          <p:nvPr/>
        </p:nvGrpSpPr>
        <p:grpSpPr>
          <a:xfrm flipV="1">
            <a:off x="0" y="10475607"/>
            <a:ext cx="7298795" cy="45719"/>
            <a:chOff x="0" y="0"/>
            <a:chExt cx="2709333" cy="26991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345D7A71-D52B-C0A8-A817-3AA78E2EE077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75" name="TextBox 6">
              <a:extLst>
                <a:ext uri="{FF2B5EF4-FFF2-40B4-BE49-F238E27FC236}">
                  <a16:creationId xmlns:a16="http://schemas.microsoft.com/office/drawing/2014/main" id="{EF8092AE-B7B1-0F18-5690-70DB6A870775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68699" y="652842"/>
            <a:ext cx="5822603" cy="26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34"/>
              </a:lnSpc>
              <a:spcBef>
                <a:spcPct val="0"/>
              </a:spcBef>
            </a:pPr>
            <a:r>
              <a:rPr lang="en-US" sz="1641" b="1" u="none" strike="noStrike" spc="-114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Ejemplos de actividades para la cohesión de equipo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14917" y="1086786"/>
            <a:ext cx="3705820" cy="140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1"/>
              </a:lnSpc>
              <a:spcBef>
                <a:spcPct val="0"/>
              </a:spcBef>
            </a:pPr>
            <a:r>
              <a:rPr lang="en-US" sz="829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Seleccionar una o más de las siguientes alternativas:</a:t>
            </a:r>
          </a:p>
        </p:txBody>
      </p:sp>
      <p:sp>
        <p:nvSpPr>
          <p:cNvPr id="11" name="Freeform 11"/>
          <p:cNvSpPr/>
          <p:nvPr/>
        </p:nvSpPr>
        <p:spPr>
          <a:xfrm>
            <a:off x="3648349" y="3026216"/>
            <a:ext cx="409787" cy="378028"/>
          </a:xfrm>
          <a:custGeom>
            <a:avLst/>
            <a:gdLst/>
            <a:ahLst/>
            <a:cxnLst/>
            <a:rect l="l" t="t" r="r" b="b"/>
            <a:pathLst>
              <a:path w="409787" h="378028">
                <a:moveTo>
                  <a:pt x="0" y="0"/>
                </a:moveTo>
                <a:lnTo>
                  <a:pt x="409787" y="0"/>
                </a:lnTo>
                <a:lnTo>
                  <a:pt x="409787" y="378029"/>
                </a:lnTo>
                <a:lnTo>
                  <a:pt x="0" y="3780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2" name="TextBox 12"/>
          <p:cNvSpPr txBox="1"/>
          <p:nvPr/>
        </p:nvSpPr>
        <p:spPr>
          <a:xfrm>
            <a:off x="834688" y="3480445"/>
            <a:ext cx="6037109" cy="27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55"/>
              </a:lnSpc>
              <a:spcBef>
                <a:spcPct val="0"/>
              </a:spcBef>
            </a:pPr>
            <a:r>
              <a:rPr lang="en-US" sz="1500" i="1" spc="-57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Puedes imprimir y utilizar estas tarjetas o elaborar las tuyas propias.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26121" y="1713810"/>
            <a:ext cx="6048000" cy="366859"/>
            <a:chOff x="0" y="0"/>
            <a:chExt cx="2167467" cy="1314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67467" cy="131474"/>
            </a:xfrm>
            <a:custGeom>
              <a:avLst/>
              <a:gdLst/>
              <a:ahLst/>
              <a:cxnLst/>
              <a:rect l="l" t="t" r="r" b="b"/>
              <a:pathLst>
                <a:path w="2167467" h="131474">
                  <a:moveTo>
                    <a:pt x="0" y="0"/>
                  </a:moveTo>
                  <a:lnTo>
                    <a:pt x="2167467" y="0"/>
                  </a:lnTo>
                  <a:lnTo>
                    <a:pt x="2167467" y="131474"/>
                  </a:lnTo>
                  <a:lnTo>
                    <a:pt x="0" y="131474"/>
                  </a:lnTo>
                  <a:close/>
                </a:path>
              </a:pathLst>
            </a:custGeom>
            <a:solidFill>
              <a:srgbClr val="FFDAB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167467" cy="160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Diálogos en pareja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26121" y="2184841"/>
            <a:ext cx="6048000" cy="641350"/>
            <a:chOff x="0" y="0"/>
            <a:chExt cx="2167467" cy="2298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67467" cy="229845"/>
            </a:xfrm>
            <a:custGeom>
              <a:avLst/>
              <a:gdLst/>
              <a:ahLst/>
              <a:cxnLst/>
              <a:rect l="l" t="t" r="r" b="b"/>
              <a:pathLst>
                <a:path w="2167467" h="229845">
                  <a:moveTo>
                    <a:pt x="0" y="0"/>
                  </a:moveTo>
                  <a:lnTo>
                    <a:pt x="2167467" y="0"/>
                  </a:lnTo>
                  <a:lnTo>
                    <a:pt x="2167467" y="229845"/>
                  </a:lnTo>
                  <a:lnTo>
                    <a:pt x="0" y="229845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167467" cy="248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Dos personas del equipo conversan durante 5 o 10 minutos a partir de una pregunta sencilla.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533487" y="7342674"/>
            <a:ext cx="122887" cy="12288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7646" tIns="37646" rIns="37646" bIns="37646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533487" y="4246917"/>
            <a:ext cx="122887" cy="12288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7646" tIns="37646" rIns="37646" bIns="37646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533487" y="5794796"/>
            <a:ext cx="122887" cy="12288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7646" tIns="37646" rIns="37646" bIns="37646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99801" y="7108594"/>
            <a:ext cx="2168591" cy="1368567"/>
            <a:chOff x="0" y="0"/>
            <a:chExt cx="2891455" cy="1824756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¿Prefieres trabajar desde casa o en la oficina?</a:t>
                </a: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2672657" y="156352"/>
              <a:ext cx="163849" cy="163849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665825" y="7108594"/>
            <a:ext cx="2168591" cy="1368567"/>
            <a:chOff x="0" y="0"/>
            <a:chExt cx="2891455" cy="1824756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69500"/>
              <a:ext cx="2891455" cy="1982330"/>
              <a:chOff x="0" y="0"/>
              <a:chExt cx="1048728" cy="71898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048728" cy="718989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718989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718989"/>
                    </a:lnTo>
                    <a:lnTo>
                      <a:pt x="0" y="718989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1048728" cy="747564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¿Preferirías prescindir de correos electrónicos y reuniones durante un día?</a:t>
                </a: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2683667" y="156352"/>
              <a:ext cx="163849" cy="163849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665825" y="3976760"/>
            <a:ext cx="2168591" cy="1368567"/>
            <a:chOff x="0" y="0"/>
            <a:chExt cx="2891455" cy="1824756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¿Música o silencio durante el trabajo?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2683667" y="116558"/>
              <a:ext cx="163849" cy="163849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665825" y="5546255"/>
            <a:ext cx="2168591" cy="1361412"/>
            <a:chOff x="0" y="0"/>
            <a:chExt cx="2891455" cy="1815215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61363"/>
              <a:ext cx="2891455" cy="1753852"/>
              <a:chOff x="0" y="0"/>
              <a:chExt cx="1048728" cy="636121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048728" cy="636121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121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121"/>
                    </a:lnTo>
                    <a:lnTo>
                      <a:pt x="0" y="63612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1048728" cy="664696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¿Prefieres comenzar temprano o finalizar tarde?</a:t>
                </a:r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2683667" y="130516"/>
              <a:ext cx="163849" cy="163849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59" name="Freeform 59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99801" y="5546255"/>
            <a:ext cx="2168591" cy="1361412"/>
            <a:chOff x="0" y="0"/>
            <a:chExt cx="2891455" cy="1815215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61363"/>
              <a:ext cx="2891455" cy="1753852"/>
              <a:chOff x="0" y="0"/>
              <a:chExt cx="1048728" cy="636121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048728" cy="636121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121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121"/>
                    </a:lnTo>
                    <a:lnTo>
                      <a:pt x="0" y="63612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28575"/>
                <a:ext cx="1048728" cy="664696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¿De campo o de ciudad?</a:t>
                </a: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2672657" y="130516"/>
              <a:ext cx="163849" cy="163849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67" name="Freeform 67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299801" y="3976760"/>
            <a:ext cx="2168591" cy="1368567"/>
            <a:chOff x="0" y="0"/>
            <a:chExt cx="2891455" cy="1824756"/>
          </a:xfrm>
        </p:grpSpPr>
        <p:grpSp>
          <p:nvGrpSpPr>
            <p:cNvPr id="69" name="Group 69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¿Madrugador o trasnochador?</a:t>
                </a:r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2672657" y="116558"/>
              <a:ext cx="163849" cy="163849"/>
              <a:chOff x="0" y="0"/>
              <a:chExt cx="812800" cy="81280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75" name="Freeform 75"/>
            <p:cNvSpPr/>
            <p:nvPr/>
          </p:nvSpPr>
          <p:spPr>
            <a:xfrm>
              <a:off x="10761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5031850" y="7108594"/>
            <a:ext cx="2168591" cy="1368567"/>
            <a:chOff x="0" y="0"/>
            <a:chExt cx="2891455" cy="1824756"/>
          </a:xfrm>
        </p:grpSpPr>
        <p:grpSp>
          <p:nvGrpSpPr>
            <p:cNvPr id="77" name="Group 77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¿Qué es algo que estás estudiando en este momento?</a:t>
                </a:r>
              </a:p>
            </p:txBody>
          </p:sp>
        </p:grpSp>
        <p:sp>
          <p:nvSpPr>
            <p:cNvPr id="80" name="Freeform 80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81" name="Group 81"/>
            <p:cNvGrpSpPr/>
            <p:nvPr/>
          </p:nvGrpSpPr>
          <p:grpSpPr>
            <a:xfrm>
              <a:off x="2614037" y="156352"/>
              <a:ext cx="163849" cy="163849"/>
              <a:chOff x="0" y="0"/>
              <a:chExt cx="812800" cy="8128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</p:grpSp>
      <p:grpSp>
        <p:nvGrpSpPr>
          <p:cNvPr id="84" name="Group 84"/>
          <p:cNvGrpSpPr/>
          <p:nvPr/>
        </p:nvGrpSpPr>
        <p:grpSpPr>
          <a:xfrm>
            <a:off x="5031850" y="3976760"/>
            <a:ext cx="2168591" cy="1368567"/>
            <a:chOff x="0" y="0"/>
            <a:chExt cx="2891455" cy="1824756"/>
          </a:xfrm>
        </p:grpSpPr>
        <p:grpSp>
          <p:nvGrpSpPr>
            <p:cNvPr id="85" name="Group 85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¿Qué pasatiempo disfrutas fuera del trabajo?</a:t>
                </a:r>
              </a:p>
            </p:txBody>
          </p:sp>
        </p:grpSp>
        <p:sp>
          <p:nvSpPr>
            <p:cNvPr id="88" name="Freeform 88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89" name="Group 89"/>
            <p:cNvGrpSpPr/>
            <p:nvPr/>
          </p:nvGrpSpPr>
          <p:grpSpPr>
            <a:xfrm>
              <a:off x="2566393" y="198482"/>
              <a:ext cx="163849" cy="163849"/>
              <a:chOff x="0" y="0"/>
              <a:chExt cx="812800" cy="8128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</p:grpSp>
      <p:grpSp>
        <p:nvGrpSpPr>
          <p:cNvPr id="92" name="Group 92"/>
          <p:cNvGrpSpPr/>
          <p:nvPr/>
        </p:nvGrpSpPr>
        <p:grpSpPr>
          <a:xfrm>
            <a:off x="5031850" y="5546255"/>
            <a:ext cx="2168591" cy="1361412"/>
            <a:chOff x="0" y="0"/>
            <a:chExt cx="2891455" cy="1815215"/>
          </a:xfrm>
        </p:grpSpPr>
        <p:grpSp>
          <p:nvGrpSpPr>
            <p:cNvPr id="93" name="Group 93"/>
            <p:cNvGrpSpPr/>
            <p:nvPr/>
          </p:nvGrpSpPr>
          <p:grpSpPr>
            <a:xfrm>
              <a:off x="0" y="61363"/>
              <a:ext cx="2891455" cy="1753852"/>
              <a:chOff x="0" y="0"/>
              <a:chExt cx="1048728" cy="636121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1048728" cy="636121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121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121"/>
                    </a:lnTo>
                    <a:lnTo>
                      <a:pt x="0" y="63612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0" y="-28575"/>
                <a:ext cx="1048728" cy="664696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¿Qué pequeño detalle te hace sonreír a lo largo del día?</a:t>
                </a:r>
              </a:p>
            </p:txBody>
          </p:sp>
        </p:grpSp>
        <p:sp>
          <p:nvSpPr>
            <p:cNvPr id="96" name="Freeform 96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97" name="Group 97"/>
            <p:cNvGrpSpPr/>
            <p:nvPr/>
          </p:nvGrpSpPr>
          <p:grpSpPr>
            <a:xfrm>
              <a:off x="2648317" y="130516"/>
              <a:ext cx="163849" cy="163849"/>
              <a:chOff x="0" y="0"/>
              <a:chExt cx="812800" cy="81280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9" name="TextBox 9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</p:grpSp>
      <p:grpSp>
        <p:nvGrpSpPr>
          <p:cNvPr id="100" name="Group 100"/>
          <p:cNvGrpSpPr/>
          <p:nvPr/>
        </p:nvGrpSpPr>
        <p:grpSpPr>
          <a:xfrm>
            <a:off x="299801" y="8678089"/>
            <a:ext cx="2168591" cy="1368567"/>
            <a:chOff x="0" y="0"/>
            <a:chExt cx="2891455" cy="1824756"/>
          </a:xfrm>
        </p:grpSpPr>
        <p:grpSp>
          <p:nvGrpSpPr>
            <p:cNvPr id="101" name="Group 101"/>
            <p:cNvGrpSpPr/>
            <p:nvPr/>
          </p:nvGrpSpPr>
          <p:grpSpPr>
            <a:xfrm>
              <a:off x="0" y="69500"/>
              <a:ext cx="2891455" cy="1982330"/>
              <a:chOff x="0" y="0"/>
              <a:chExt cx="1048728" cy="718989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048728" cy="718989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718989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718989"/>
                    </a:lnTo>
                    <a:lnTo>
                      <a:pt x="0" y="718989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0" y="-28575"/>
                <a:ext cx="1048728" cy="747564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¿Qué tipo de ambiente laboral te permite alcanzar tu máximo rendimiento?</a:t>
                </a:r>
              </a:p>
            </p:txBody>
          </p:sp>
        </p:grpSp>
        <p:grpSp>
          <p:nvGrpSpPr>
            <p:cNvPr id="104" name="Group 104"/>
            <p:cNvGrpSpPr/>
            <p:nvPr/>
          </p:nvGrpSpPr>
          <p:grpSpPr>
            <a:xfrm>
              <a:off x="2672657" y="156352"/>
              <a:ext cx="163849" cy="163849"/>
              <a:chOff x="0" y="0"/>
              <a:chExt cx="812800" cy="812800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107" name="Freeform 107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2665825" y="8678089"/>
            <a:ext cx="2168591" cy="1368567"/>
            <a:chOff x="0" y="0"/>
            <a:chExt cx="2891455" cy="1824756"/>
          </a:xfrm>
        </p:grpSpPr>
        <p:grpSp>
          <p:nvGrpSpPr>
            <p:cNvPr id="109" name="Group 109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¿Qué disfrutas hacer durante tus pausas?</a:t>
                </a:r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>
              <a:off x="2683667" y="156352"/>
              <a:ext cx="163849" cy="163849"/>
              <a:chOff x="0" y="0"/>
              <a:chExt cx="812800" cy="81280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115" name="Freeform 115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5031850" y="8678089"/>
            <a:ext cx="2168591" cy="1368567"/>
            <a:chOff x="0" y="0"/>
            <a:chExt cx="2891455" cy="1824756"/>
          </a:xfrm>
        </p:grpSpPr>
        <p:grpSp>
          <p:nvGrpSpPr>
            <p:cNvPr id="117" name="Group 117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¿Cocina clásica o innovadora?</a:t>
                </a:r>
              </a:p>
            </p:txBody>
          </p:sp>
        </p:grpSp>
        <p:sp>
          <p:nvSpPr>
            <p:cNvPr id="120" name="Freeform 120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121" name="Group 121"/>
            <p:cNvGrpSpPr/>
            <p:nvPr/>
          </p:nvGrpSpPr>
          <p:grpSpPr>
            <a:xfrm>
              <a:off x="2578925" y="133622"/>
              <a:ext cx="163849" cy="163849"/>
              <a:chOff x="0" y="0"/>
              <a:chExt cx="812800" cy="81280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3" name="TextBox 1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</p:grpSp>
      <p:grpSp>
        <p:nvGrpSpPr>
          <p:cNvPr id="124" name="Group 3">
            <a:extLst>
              <a:ext uri="{FF2B5EF4-FFF2-40B4-BE49-F238E27FC236}">
                <a16:creationId xmlns:a16="http://schemas.microsoft.com/office/drawing/2014/main" id="{7DB20D60-D4B8-478F-4F6B-A38939CDF193}"/>
              </a:ext>
            </a:extLst>
          </p:cNvPr>
          <p:cNvGrpSpPr/>
          <p:nvPr/>
        </p:nvGrpSpPr>
        <p:grpSpPr>
          <a:xfrm>
            <a:off x="-20010" y="10329294"/>
            <a:ext cx="7560000" cy="75314"/>
            <a:chOff x="0" y="0"/>
            <a:chExt cx="2709333" cy="26991"/>
          </a:xfrm>
        </p:grpSpPr>
        <p:sp>
          <p:nvSpPr>
            <p:cNvPr id="125" name="Freeform 4">
              <a:extLst>
                <a:ext uri="{FF2B5EF4-FFF2-40B4-BE49-F238E27FC236}">
                  <a16:creationId xmlns:a16="http://schemas.microsoft.com/office/drawing/2014/main" id="{CDFD2729-318B-2978-8C76-7392F576BA0F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126" name="TextBox 5">
              <a:extLst>
                <a:ext uri="{FF2B5EF4-FFF2-40B4-BE49-F238E27FC236}">
                  <a16:creationId xmlns:a16="http://schemas.microsoft.com/office/drawing/2014/main" id="{5182C274-D699-FD95-5D8A-7AC1C5870290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127" name="Freeform 6">
            <a:extLst>
              <a:ext uri="{FF2B5EF4-FFF2-40B4-BE49-F238E27FC236}">
                <a16:creationId xmlns:a16="http://schemas.microsoft.com/office/drawing/2014/main" id="{9885755F-C968-4F6B-9051-5EC2C2CB8B34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28" name="Freeform 7">
            <a:extLst>
              <a:ext uri="{FF2B5EF4-FFF2-40B4-BE49-F238E27FC236}">
                <a16:creationId xmlns:a16="http://schemas.microsoft.com/office/drawing/2014/main" id="{A9F5C812-8094-DDDD-5327-0970CBEE7D1B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68E1A-3720-4349-B3BC-7772A4965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FE526AD4-0A9B-B86F-3C43-63886CF80996}"/>
              </a:ext>
            </a:extLst>
          </p:cNvPr>
          <p:cNvSpPr txBox="1"/>
          <p:nvPr/>
        </p:nvSpPr>
        <p:spPr>
          <a:xfrm>
            <a:off x="930094" y="2374900"/>
            <a:ext cx="5696311" cy="111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54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19</a:t>
            </a:r>
            <a:endParaRPr lang="en-US" sz="54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5CAB177-2EE7-8FD0-205F-1EE19BC04F5F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EABDC0E-3BF1-CA78-C426-5257D7C22DCE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002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00287" y="781222"/>
            <a:ext cx="6759425" cy="485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78"/>
              </a:lnSpc>
              <a:spcBef>
                <a:spcPct val="0"/>
              </a:spcBef>
            </a:pPr>
            <a:r>
              <a:rPr lang="en-US" sz="1521" b="1" u="none" strike="noStrike" spc="-10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Comparte esta plantilla por correo electrónico, en un tablón de anuncios, a través de Teams/Slack o durante una reunión de equipo. ¡Rellénala y compártela!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211086" y="258520"/>
            <a:ext cx="1314593" cy="67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8"/>
              </a:lnSpc>
            </a:pPr>
            <a:r>
              <a:rPr lang="en-US" sz="5158" b="1" spc="-36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732" y="2281578"/>
            <a:ext cx="464983" cy="224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2"/>
              </a:lnSpc>
            </a:pPr>
            <a:r>
              <a:rPr lang="en-US" sz="1672" b="1" spc="-1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06009" y="2253003"/>
            <a:ext cx="6997259" cy="4485038"/>
            <a:chOff x="0" y="0"/>
            <a:chExt cx="2453028" cy="15723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53028" cy="1572319"/>
            </a:xfrm>
            <a:custGeom>
              <a:avLst/>
              <a:gdLst/>
              <a:ahLst/>
              <a:cxnLst/>
              <a:rect l="l" t="t" r="r" b="b"/>
              <a:pathLst>
                <a:path w="2453028" h="1572319">
                  <a:moveTo>
                    <a:pt x="40938" y="0"/>
                  </a:moveTo>
                  <a:lnTo>
                    <a:pt x="2412090" y="0"/>
                  </a:lnTo>
                  <a:cubicBezTo>
                    <a:pt x="2434699" y="0"/>
                    <a:pt x="2453028" y="18328"/>
                    <a:pt x="2453028" y="40938"/>
                  </a:cubicBezTo>
                  <a:lnTo>
                    <a:pt x="2453028" y="1531381"/>
                  </a:lnTo>
                  <a:cubicBezTo>
                    <a:pt x="2453028" y="1553990"/>
                    <a:pt x="2434699" y="1572319"/>
                    <a:pt x="2412090" y="1572319"/>
                  </a:cubicBezTo>
                  <a:lnTo>
                    <a:pt x="40938" y="1572319"/>
                  </a:lnTo>
                  <a:cubicBezTo>
                    <a:pt x="18328" y="1572319"/>
                    <a:pt x="0" y="1553990"/>
                    <a:pt x="0" y="1531381"/>
                  </a:cubicBezTo>
                  <a:lnTo>
                    <a:pt x="0" y="40938"/>
                  </a:lnTo>
                  <a:cubicBezTo>
                    <a:pt x="0" y="18328"/>
                    <a:pt x="18328" y="0"/>
                    <a:pt x="40938" y="0"/>
                  </a:cubicBezTo>
                  <a:close/>
                </a:path>
              </a:pathLst>
            </a:custGeom>
            <a:solidFill>
              <a:srgbClr val="FFFEFE"/>
            </a:solidFill>
            <a:ln w="38100" cap="rnd">
              <a:solidFill>
                <a:srgbClr val="4CA6A3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453028" cy="1600894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06009" y="1639733"/>
            <a:ext cx="6997259" cy="866809"/>
            <a:chOff x="0" y="0"/>
            <a:chExt cx="2453028" cy="3038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3028" cy="303877"/>
            </a:xfrm>
            <a:custGeom>
              <a:avLst/>
              <a:gdLst/>
              <a:ahLst/>
              <a:cxnLst/>
              <a:rect l="l" t="t" r="r" b="b"/>
              <a:pathLst>
                <a:path w="2453028" h="303877">
                  <a:moveTo>
                    <a:pt x="40938" y="0"/>
                  </a:moveTo>
                  <a:lnTo>
                    <a:pt x="2412090" y="0"/>
                  </a:lnTo>
                  <a:cubicBezTo>
                    <a:pt x="2434699" y="0"/>
                    <a:pt x="2453028" y="18328"/>
                    <a:pt x="2453028" y="40938"/>
                  </a:cubicBezTo>
                  <a:lnTo>
                    <a:pt x="2453028" y="262939"/>
                  </a:lnTo>
                  <a:cubicBezTo>
                    <a:pt x="2453028" y="285549"/>
                    <a:pt x="2434699" y="303877"/>
                    <a:pt x="2412090" y="303877"/>
                  </a:cubicBezTo>
                  <a:lnTo>
                    <a:pt x="40938" y="303877"/>
                  </a:lnTo>
                  <a:cubicBezTo>
                    <a:pt x="18328" y="303877"/>
                    <a:pt x="0" y="285549"/>
                    <a:pt x="0" y="262939"/>
                  </a:cubicBezTo>
                  <a:lnTo>
                    <a:pt x="0" y="40938"/>
                  </a:lnTo>
                  <a:cubicBezTo>
                    <a:pt x="0" y="18328"/>
                    <a:pt x="18328" y="0"/>
                    <a:pt x="40938" y="0"/>
                  </a:cubicBezTo>
                  <a:close/>
                </a:path>
              </a:pathLst>
            </a:custGeom>
            <a:solidFill>
              <a:srgbClr val="B6DEDE"/>
            </a:solidFill>
            <a:ln w="38100" cap="rnd">
              <a:solidFill>
                <a:srgbClr val="4CA6A3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53028" cy="332452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70550" y="1905708"/>
            <a:ext cx="6147973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</a:pPr>
            <a:r>
              <a:rPr lang="en-US" sz="18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Anuncio sobre intereses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21690" y="2663629"/>
            <a:ext cx="6760241" cy="771506"/>
            <a:chOff x="0" y="0"/>
            <a:chExt cx="2369936" cy="270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69936" cy="270467"/>
            </a:xfrm>
            <a:custGeom>
              <a:avLst/>
              <a:gdLst/>
              <a:ahLst/>
              <a:cxnLst/>
              <a:rect l="l" t="t" r="r" b="b"/>
              <a:pathLst>
                <a:path w="2369936" h="270467">
                  <a:moveTo>
                    <a:pt x="42373" y="0"/>
                  </a:moveTo>
                  <a:lnTo>
                    <a:pt x="2327564" y="0"/>
                  </a:lnTo>
                  <a:cubicBezTo>
                    <a:pt x="2338801" y="0"/>
                    <a:pt x="2349579" y="4464"/>
                    <a:pt x="2357526" y="12411"/>
                  </a:cubicBezTo>
                  <a:cubicBezTo>
                    <a:pt x="2365472" y="20357"/>
                    <a:pt x="2369936" y="31135"/>
                    <a:pt x="2369936" y="42373"/>
                  </a:cubicBezTo>
                  <a:lnTo>
                    <a:pt x="2369936" y="228094"/>
                  </a:lnTo>
                  <a:cubicBezTo>
                    <a:pt x="2369936" y="251496"/>
                    <a:pt x="2350965" y="270467"/>
                    <a:pt x="2327564" y="270467"/>
                  </a:cubicBezTo>
                  <a:lnTo>
                    <a:pt x="42373" y="270467"/>
                  </a:lnTo>
                  <a:cubicBezTo>
                    <a:pt x="18971" y="270467"/>
                    <a:pt x="0" y="251496"/>
                    <a:pt x="0" y="228094"/>
                  </a:cubicBezTo>
                  <a:lnTo>
                    <a:pt x="0" y="42373"/>
                  </a:lnTo>
                  <a:cubicBezTo>
                    <a:pt x="0" y="18971"/>
                    <a:pt x="18971" y="0"/>
                    <a:pt x="42373" y="0"/>
                  </a:cubicBezTo>
                  <a:close/>
                </a:path>
              </a:pathLst>
            </a:custGeom>
            <a:solidFill>
              <a:srgbClr val="FDEDDC"/>
            </a:solidFill>
            <a:ln w="38100" cap="rnd">
              <a:solidFill>
                <a:srgbClr val="FDC770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369936" cy="299042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marL="0" lvl="0" indent="0" algn="l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Me gustaría...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21690" y="3639660"/>
            <a:ext cx="6760241" cy="771506"/>
            <a:chOff x="0" y="0"/>
            <a:chExt cx="2369936" cy="270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69936" cy="270467"/>
            </a:xfrm>
            <a:custGeom>
              <a:avLst/>
              <a:gdLst/>
              <a:ahLst/>
              <a:cxnLst/>
              <a:rect l="l" t="t" r="r" b="b"/>
              <a:pathLst>
                <a:path w="2369936" h="270467">
                  <a:moveTo>
                    <a:pt x="42373" y="0"/>
                  </a:moveTo>
                  <a:lnTo>
                    <a:pt x="2327564" y="0"/>
                  </a:lnTo>
                  <a:cubicBezTo>
                    <a:pt x="2338801" y="0"/>
                    <a:pt x="2349579" y="4464"/>
                    <a:pt x="2357526" y="12411"/>
                  </a:cubicBezTo>
                  <a:cubicBezTo>
                    <a:pt x="2365472" y="20357"/>
                    <a:pt x="2369936" y="31135"/>
                    <a:pt x="2369936" y="42373"/>
                  </a:cubicBezTo>
                  <a:lnTo>
                    <a:pt x="2369936" y="228094"/>
                  </a:lnTo>
                  <a:cubicBezTo>
                    <a:pt x="2369936" y="251496"/>
                    <a:pt x="2350965" y="270467"/>
                    <a:pt x="2327564" y="270467"/>
                  </a:cubicBezTo>
                  <a:lnTo>
                    <a:pt x="42373" y="270467"/>
                  </a:lnTo>
                  <a:cubicBezTo>
                    <a:pt x="18971" y="270467"/>
                    <a:pt x="0" y="251496"/>
                    <a:pt x="0" y="228094"/>
                  </a:cubicBezTo>
                  <a:lnTo>
                    <a:pt x="0" y="42373"/>
                  </a:lnTo>
                  <a:cubicBezTo>
                    <a:pt x="0" y="18971"/>
                    <a:pt x="18971" y="0"/>
                    <a:pt x="42373" y="0"/>
                  </a:cubicBezTo>
                  <a:close/>
                </a:path>
              </a:pathLst>
            </a:custGeom>
            <a:solidFill>
              <a:srgbClr val="FDEDDC"/>
            </a:solidFill>
            <a:ln w="38100" cap="rnd">
              <a:solidFill>
                <a:srgbClr val="FDC770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2369936" cy="299042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marL="0" lvl="0" indent="0" algn="l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Busco compañeros que....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21690" y="4615691"/>
            <a:ext cx="6760241" cy="782105"/>
            <a:chOff x="0" y="0"/>
            <a:chExt cx="2369936" cy="2741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69936" cy="274182"/>
            </a:xfrm>
            <a:custGeom>
              <a:avLst/>
              <a:gdLst/>
              <a:ahLst/>
              <a:cxnLst/>
              <a:rect l="l" t="t" r="r" b="b"/>
              <a:pathLst>
                <a:path w="2369936" h="274182">
                  <a:moveTo>
                    <a:pt x="42373" y="0"/>
                  </a:moveTo>
                  <a:lnTo>
                    <a:pt x="2327564" y="0"/>
                  </a:lnTo>
                  <a:cubicBezTo>
                    <a:pt x="2338801" y="0"/>
                    <a:pt x="2349579" y="4464"/>
                    <a:pt x="2357526" y="12411"/>
                  </a:cubicBezTo>
                  <a:cubicBezTo>
                    <a:pt x="2365472" y="20357"/>
                    <a:pt x="2369936" y="31135"/>
                    <a:pt x="2369936" y="42373"/>
                  </a:cubicBezTo>
                  <a:lnTo>
                    <a:pt x="2369936" y="231810"/>
                  </a:lnTo>
                  <a:cubicBezTo>
                    <a:pt x="2369936" y="255212"/>
                    <a:pt x="2350965" y="274182"/>
                    <a:pt x="2327564" y="274182"/>
                  </a:cubicBezTo>
                  <a:lnTo>
                    <a:pt x="42373" y="274182"/>
                  </a:lnTo>
                  <a:cubicBezTo>
                    <a:pt x="18971" y="274182"/>
                    <a:pt x="0" y="255212"/>
                    <a:pt x="0" y="231810"/>
                  </a:cubicBezTo>
                  <a:lnTo>
                    <a:pt x="0" y="42373"/>
                  </a:lnTo>
                  <a:cubicBezTo>
                    <a:pt x="0" y="18971"/>
                    <a:pt x="18971" y="0"/>
                    <a:pt x="42373" y="0"/>
                  </a:cubicBezTo>
                  <a:close/>
                </a:path>
              </a:pathLst>
            </a:custGeom>
            <a:solidFill>
              <a:srgbClr val="FDEDDC"/>
            </a:solidFill>
            <a:ln w="38100" cap="rnd">
              <a:solidFill>
                <a:srgbClr val="FDC770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369936" cy="302757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marL="0" lvl="0" indent="0" algn="l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Hora y lugar propuestos: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21690" y="5602321"/>
            <a:ext cx="6760241" cy="782352"/>
            <a:chOff x="0" y="0"/>
            <a:chExt cx="2369936" cy="27426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69936" cy="274269"/>
            </a:xfrm>
            <a:custGeom>
              <a:avLst/>
              <a:gdLst/>
              <a:ahLst/>
              <a:cxnLst/>
              <a:rect l="l" t="t" r="r" b="b"/>
              <a:pathLst>
                <a:path w="2369936" h="274269">
                  <a:moveTo>
                    <a:pt x="42373" y="0"/>
                  </a:moveTo>
                  <a:lnTo>
                    <a:pt x="2327564" y="0"/>
                  </a:lnTo>
                  <a:cubicBezTo>
                    <a:pt x="2338801" y="0"/>
                    <a:pt x="2349579" y="4464"/>
                    <a:pt x="2357526" y="12411"/>
                  </a:cubicBezTo>
                  <a:cubicBezTo>
                    <a:pt x="2365472" y="20357"/>
                    <a:pt x="2369936" y="31135"/>
                    <a:pt x="2369936" y="42373"/>
                  </a:cubicBezTo>
                  <a:lnTo>
                    <a:pt x="2369936" y="231896"/>
                  </a:lnTo>
                  <a:cubicBezTo>
                    <a:pt x="2369936" y="255298"/>
                    <a:pt x="2350965" y="274269"/>
                    <a:pt x="2327564" y="274269"/>
                  </a:cubicBezTo>
                  <a:lnTo>
                    <a:pt x="42373" y="274269"/>
                  </a:lnTo>
                  <a:cubicBezTo>
                    <a:pt x="18971" y="274269"/>
                    <a:pt x="0" y="255298"/>
                    <a:pt x="0" y="231896"/>
                  </a:cubicBezTo>
                  <a:lnTo>
                    <a:pt x="0" y="42373"/>
                  </a:lnTo>
                  <a:cubicBezTo>
                    <a:pt x="0" y="18971"/>
                    <a:pt x="18971" y="0"/>
                    <a:pt x="42373" y="0"/>
                  </a:cubicBezTo>
                  <a:close/>
                </a:path>
              </a:pathLst>
            </a:custGeom>
            <a:solidFill>
              <a:srgbClr val="FDEDDC"/>
            </a:solidFill>
            <a:ln w="38100" cap="rnd">
              <a:solidFill>
                <a:srgbClr val="FDC770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2369936" cy="302844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marL="0" lvl="0" indent="0" algn="l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Si te interesa, contacta con:</a:t>
              </a:r>
            </a:p>
          </p:txBody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F43CD7C9-EA33-4D5F-4CB6-F0B61D0B1F0C}"/>
              </a:ext>
            </a:extLst>
          </p:cNvPr>
          <p:cNvGrpSpPr/>
          <p:nvPr/>
        </p:nvGrpSpPr>
        <p:grpSpPr>
          <a:xfrm>
            <a:off x="-20010" y="10329294"/>
            <a:ext cx="7560000" cy="75314"/>
            <a:chOff x="0" y="0"/>
            <a:chExt cx="2709333" cy="2699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6856D8FD-4BB2-A8B9-F734-55F1453B8183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32" name="TextBox 5">
              <a:extLst>
                <a:ext uri="{FF2B5EF4-FFF2-40B4-BE49-F238E27FC236}">
                  <a16:creationId xmlns:a16="http://schemas.microsoft.com/office/drawing/2014/main" id="{B16D3D39-1C5D-8802-DCE2-F9028A5786F5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33" name="Freeform 6">
            <a:extLst>
              <a:ext uri="{FF2B5EF4-FFF2-40B4-BE49-F238E27FC236}">
                <a16:creationId xmlns:a16="http://schemas.microsoft.com/office/drawing/2014/main" id="{BA203427-72A0-50DB-676E-9E10D6661537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7EF2C64E-3964-4B80-0134-F6FC815BBF8D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00287" y="578200"/>
            <a:ext cx="6759425" cy="327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"/>
              </a:lnSpc>
              <a:spcBef>
                <a:spcPct val="0"/>
              </a:spcBef>
            </a:pPr>
            <a:r>
              <a:rPr lang="en-US" sz="2000" b="1" spc="-14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Plantillas para imprimir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3191" y="1065000"/>
            <a:ext cx="6273618" cy="4539086"/>
            <a:chOff x="0" y="0"/>
            <a:chExt cx="8364824" cy="6052115"/>
          </a:xfrm>
        </p:grpSpPr>
        <p:sp>
          <p:nvSpPr>
            <p:cNvPr id="9" name="TextBox 9"/>
            <p:cNvSpPr txBox="1"/>
            <p:nvPr/>
          </p:nvSpPr>
          <p:spPr>
            <a:xfrm>
              <a:off x="0" y="756577"/>
              <a:ext cx="551974" cy="272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89"/>
                </a:lnSpc>
              </a:pPr>
              <a:r>
                <a:rPr lang="en-US" sz="1489" b="1" spc="-10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8497" y="728002"/>
              <a:ext cx="8306327" cy="5324112"/>
              <a:chOff x="0" y="0"/>
              <a:chExt cx="2453028" cy="15723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3028" cy="1572319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1572319">
                    <a:moveTo>
                      <a:pt x="42197" y="0"/>
                    </a:moveTo>
                    <a:lnTo>
                      <a:pt x="2410831" y="0"/>
                    </a:lnTo>
                    <a:cubicBezTo>
                      <a:pt x="2434135" y="0"/>
                      <a:pt x="2453028" y="18892"/>
                      <a:pt x="2453028" y="42197"/>
                    </a:cubicBezTo>
                    <a:lnTo>
                      <a:pt x="2453028" y="1530122"/>
                    </a:lnTo>
                    <a:cubicBezTo>
                      <a:pt x="2453028" y="1553427"/>
                      <a:pt x="2434135" y="1572319"/>
                      <a:pt x="2410831" y="1572319"/>
                    </a:cubicBezTo>
                    <a:lnTo>
                      <a:pt x="42197" y="1572319"/>
                    </a:lnTo>
                    <a:cubicBezTo>
                      <a:pt x="18892" y="1572319"/>
                      <a:pt x="0" y="1553427"/>
                      <a:pt x="0" y="1530122"/>
                    </a:cubicBezTo>
                    <a:lnTo>
                      <a:pt x="0" y="42197"/>
                    </a:lnTo>
                    <a:cubicBezTo>
                      <a:pt x="0" y="18892"/>
                      <a:pt x="18892" y="0"/>
                      <a:pt x="42197" y="0"/>
                    </a:cubicBezTo>
                    <a:close/>
                  </a:path>
                </a:pathLst>
              </a:custGeom>
              <a:solidFill>
                <a:srgbClr val="FFFEFE"/>
              </a:solidFill>
              <a:ln w="38100" cap="rnd">
                <a:solidFill>
                  <a:srgbClr val="4CA6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3028" cy="1600894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8497" y="0"/>
              <a:ext cx="8306327" cy="1028974"/>
              <a:chOff x="0" y="0"/>
              <a:chExt cx="2453028" cy="30387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53028" cy="303877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303877">
                    <a:moveTo>
                      <a:pt x="42197" y="0"/>
                    </a:moveTo>
                    <a:lnTo>
                      <a:pt x="2410831" y="0"/>
                    </a:lnTo>
                    <a:cubicBezTo>
                      <a:pt x="2434135" y="0"/>
                      <a:pt x="2453028" y="18892"/>
                      <a:pt x="2453028" y="42197"/>
                    </a:cubicBezTo>
                    <a:lnTo>
                      <a:pt x="2453028" y="261680"/>
                    </a:lnTo>
                    <a:cubicBezTo>
                      <a:pt x="2453028" y="284985"/>
                      <a:pt x="2434135" y="303877"/>
                      <a:pt x="2410831" y="303877"/>
                    </a:cubicBezTo>
                    <a:lnTo>
                      <a:pt x="42197" y="303877"/>
                    </a:lnTo>
                    <a:cubicBezTo>
                      <a:pt x="18892" y="303877"/>
                      <a:pt x="0" y="284985"/>
                      <a:pt x="0" y="261680"/>
                    </a:cubicBezTo>
                    <a:lnTo>
                      <a:pt x="0" y="42197"/>
                    </a:lnTo>
                    <a:cubicBezTo>
                      <a:pt x="0" y="18892"/>
                      <a:pt x="18892" y="0"/>
                      <a:pt x="42197" y="0"/>
                    </a:cubicBezTo>
                    <a:close/>
                  </a:path>
                </a:pathLst>
              </a:custGeom>
              <a:solidFill>
                <a:srgbClr val="B6DEDE"/>
              </a:solidFill>
              <a:ln w="38100" cap="rnd">
                <a:solidFill>
                  <a:srgbClr val="4CA6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53028" cy="33245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09944" y="321081"/>
              <a:ext cx="7298154" cy="35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271"/>
                </a:lnSpc>
              </a:pPr>
              <a:r>
                <a:rPr lang="en-US" sz="1622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Anuncio de interés - __________________________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95819" y="1215450"/>
              <a:ext cx="8024968" cy="915842"/>
              <a:chOff x="0" y="0"/>
              <a:chExt cx="2369936" cy="27046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369936" cy="270467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0467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26790"/>
                    </a:lnTo>
                    <a:cubicBezTo>
                      <a:pt x="2369936" y="250912"/>
                      <a:pt x="2350382" y="270467"/>
                      <a:pt x="2326260" y="270467"/>
                    </a:cubicBezTo>
                    <a:lnTo>
                      <a:pt x="43676" y="270467"/>
                    </a:lnTo>
                    <a:cubicBezTo>
                      <a:pt x="19555" y="270467"/>
                      <a:pt x="0" y="250912"/>
                      <a:pt x="0" y="226790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369936" cy="29904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Me gustaría...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95819" y="2374080"/>
              <a:ext cx="8024968" cy="915842"/>
              <a:chOff x="0" y="0"/>
              <a:chExt cx="2369936" cy="27046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369936" cy="270467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0467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26790"/>
                    </a:lnTo>
                    <a:cubicBezTo>
                      <a:pt x="2369936" y="250912"/>
                      <a:pt x="2350382" y="270467"/>
                      <a:pt x="2326260" y="270467"/>
                    </a:cubicBezTo>
                    <a:lnTo>
                      <a:pt x="43676" y="270467"/>
                    </a:lnTo>
                    <a:cubicBezTo>
                      <a:pt x="19555" y="270467"/>
                      <a:pt x="0" y="250912"/>
                      <a:pt x="0" y="226790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2369936" cy="29904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 Busco compañeros que...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95819" y="3532709"/>
              <a:ext cx="8024968" cy="928424"/>
              <a:chOff x="0" y="0"/>
              <a:chExt cx="2369936" cy="27418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369936" cy="274182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4182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30506"/>
                    </a:lnTo>
                    <a:cubicBezTo>
                      <a:pt x="2369936" y="254628"/>
                      <a:pt x="2350382" y="274182"/>
                      <a:pt x="2326260" y="274182"/>
                    </a:cubicBezTo>
                    <a:lnTo>
                      <a:pt x="43676" y="274182"/>
                    </a:lnTo>
                    <a:cubicBezTo>
                      <a:pt x="19555" y="274182"/>
                      <a:pt x="0" y="254628"/>
                      <a:pt x="0" y="230506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2369936" cy="302757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 Hora y lugar propuestos: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95819" y="4703921"/>
              <a:ext cx="8024968" cy="928717"/>
              <a:chOff x="0" y="0"/>
              <a:chExt cx="2369936" cy="27426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369936" cy="274269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4269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30593"/>
                    </a:lnTo>
                    <a:cubicBezTo>
                      <a:pt x="2369936" y="254715"/>
                      <a:pt x="2350382" y="274269"/>
                      <a:pt x="2326260" y="274269"/>
                    </a:cubicBezTo>
                    <a:lnTo>
                      <a:pt x="43676" y="274269"/>
                    </a:lnTo>
                    <a:cubicBezTo>
                      <a:pt x="19555" y="274269"/>
                      <a:pt x="0" y="254715"/>
                      <a:pt x="0" y="230593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2369936" cy="302844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Si te interesa, contacta con:</a:t>
                </a: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43191" y="5688622"/>
            <a:ext cx="6273618" cy="4539086"/>
            <a:chOff x="0" y="0"/>
            <a:chExt cx="8364824" cy="6052115"/>
          </a:xfrm>
        </p:grpSpPr>
        <p:sp>
          <p:nvSpPr>
            <p:cNvPr id="30" name="TextBox 30"/>
            <p:cNvSpPr txBox="1"/>
            <p:nvPr/>
          </p:nvSpPr>
          <p:spPr>
            <a:xfrm>
              <a:off x="0" y="756577"/>
              <a:ext cx="551974" cy="272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89"/>
                </a:lnSpc>
              </a:pPr>
              <a:r>
                <a:rPr lang="en-US" sz="1489" b="1" spc="-10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58497" y="728002"/>
              <a:ext cx="8306327" cy="5324112"/>
              <a:chOff x="0" y="0"/>
              <a:chExt cx="2453028" cy="157231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53028" cy="1572319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1572319">
                    <a:moveTo>
                      <a:pt x="42197" y="0"/>
                    </a:moveTo>
                    <a:lnTo>
                      <a:pt x="2410831" y="0"/>
                    </a:lnTo>
                    <a:cubicBezTo>
                      <a:pt x="2434135" y="0"/>
                      <a:pt x="2453028" y="18892"/>
                      <a:pt x="2453028" y="42197"/>
                    </a:cubicBezTo>
                    <a:lnTo>
                      <a:pt x="2453028" y="1530122"/>
                    </a:lnTo>
                    <a:cubicBezTo>
                      <a:pt x="2453028" y="1553427"/>
                      <a:pt x="2434135" y="1572319"/>
                      <a:pt x="2410831" y="1572319"/>
                    </a:cubicBezTo>
                    <a:lnTo>
                      <a:pt x="42197" y="1572319"/>
                    </a:lnTo>
                    <a:cubicBezTo>
                      <a:pt x="18892" y="1572319"/>
                      <a:pt x="0" y="1553427"/>
                      <a:pt x="0" y="1530122"/>
                    </a:cubicBezTo>
                    <a:lnTo>
                      <a:pt x="0" y="42197"/>
                    </a:lnTo>
                    <a:cubicBezTo>
                      <a:pt x="0" y="18892"/>
                      <a:pt x="18892" y="0"/>
                      <a:pt x="42197" y="0"/>
                    </a:cubicBezTo>
                    <a:close/>
                  </a:path>
                </a:pathLst>
              </a:custGeom>
              <a:solidFill>
                <a:srgbClr val="FFFEFE"/>
              </a:solidFill>
              <a:ln w="38100" cap="rnd">
                <a:solidFill>
                  <a:srgbClr val="4CA6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53028" cy="1600894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58497" y="0"/>
              <a:ext cx="8306327" cy="1028974"/>
              <a:chOff x="0" y="0"/>
              <a:chExt cx="2453028" cy="30387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53028" cy="303877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303877">
                    <a:moveTo>
                      <a:pt x="42197" y="0"/>
                    </a:moveTo>
                    <a:lnTo>
                      <a:pt x="2410831" y="0"/>
                    </a:lnTo>
                    <a:cubicBezTo>
                      <a:pt x="2434135" y="0"/>
                      <a:pt x="2453028" y="18892"/>
                      <a:pt x="2453028" y="42197"/>
                    </a:cubicBezTo>
                    <a:lnTo>
                      <a:pt x="2453028" y="261680"/>
                    </a:lnTo>
                    <a:cubicBezTo>
                      <a:pt x="2453028" y="284985"/>
                      <a:pt x="2434135" y="303877"/>
                      <a:pt x="2410831" y="303877"/>
                    </a:cubicBezTo>
                    <a:lnTo>
                      <a:pt x="42197" y="303877"/>
                    </a:lnTo>
                    <a:cubicBezTo>
                      <a:pt x="18892" y="303877"/>
                      <a:pt x="0" y="284985"/>
                      <a:pt x="0" y="261680"/>
                    </a:cubicBezTo>
                    <a:lnTo>
                      <a:pt x="0" y="42197"/>
                    </a:lnTo>
                    <a:cubicBezTo>
                      <a:pt x="0" y="18892"/>
                      <a:pt x="18892" y="0"/>
                      <a:pt x="42197" y="0"/>
                    </a:cubicBezTo>
                    <a:close/>
                  </a:path>
                </a:pathLst>
              </a:custGeom>
              <a:solidFill>
                <a:srgbClr val="B6DEDE"/>
              </a:solidFill>
              <a:ln w="38100" cap="rnd">
                <a:solidFill>
                  <a:srgbClr val="4CA6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53028" cy="33245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609944" y="321081"/>
              <a:ext cx="7298154" cy="35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271"/>
                </a:lnSpc>
              </a:pPr>
              <a:r>
                <a:rPr lang="en-US" sz="1622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Anuncio sobre interés ____________________________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195819" y="1215450"/>
              <a:ext cx="8024968" cy="915842"/>
              <a:chOff x="0" y="0"/>
              <a:chExt cx="2369936" cy="270467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369936" cy="270467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0467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26790"/>
                    </a:lnTo>
                    <a:cubicBezTo>
                      <a:pt x="2369936" y="250912"/>
                      <a:pt x="2350382" y="270467"/>
                      <a:pt x="2326260" y="270467"/>
                    </a:cubicBezTo>
                    <a:lnTo>
                      <a:pt x="43676" y="270467"/>
                    </a:lnTo>
                    <a:cubicBezTo>
                      <a:pt x="19555" y="270467"/>
                      <a:pt x="0" y="250912"/>
                      <a:pt x="0" y="226790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2369936" cy="29904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Me gustaría...</a:t>
                </a: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95819" y="2374080"/>
              <a:ext cx="8024968" cy="915842"/>
              <a:chOff x="0" y="0"/>
              <a:chExt cx="2369936" cy="27046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369936" cy="270467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0467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26790"/>
                    </a:lnTo>
                    <a:cubicBezTo>
                      <a:pt x="2369936" y="250912"/>
                      <a:pt x="2350382" y="270467"/>
                      <a:pt x="2326260" y="270467"/>
                    </a:cubicBezTo>
                    <a:lnTo>
                      <a:pt x="43676" y="270467"/>
                    </a:lnTo>
                    <a:cubicBezTo>
                      <a:pt x="19555" y="270467"/>
                      <a:pt x="0" y="250912"/>
                      <a:pt x="0" y="226790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369936" cy="29904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 Busco compañeros que...</a:t>
                </a: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95819" y="3532709"/>
              <a:ext cx="8024968" cy="928424"/>
              <a:chOff x="0" y="0"/>
              <a:chExt cx="2369936" cy="274182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369936" cy="274182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4182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30506"/>
                    </a:lnTo>
                    <a:cubicBezTo>
                      <a:pt x="2369936" y="254628"/>
                      <a:pt x="2350382" y="274182"/>
                      <a:pt x="2326260" y="274182"/>
                    </a:cubicBezTo>
                    <a:lnTo>
                      <a:pt x="43676" y="274182"/>
                    </a:lnTo>
                    <a:cubicBezTo>
                      <a:pt x="19555" y="274182"/>
                      <a:pt x="0" y="254628"/>
                      <a:pt x="0" y="230506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369936" cy="302757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 Hora y lugar propuestos:</a:t>
                </a: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95819" y="4703921"/>
              <a:ext cx="8024968" cy="928717"/>
              <a:chOff x="0" y="0"/>
              <a:chExt cx="2369936" cy="274269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369936" cy="274269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4269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30593"/>
                    </a:lnTo>
                    <a:cubicBezTo>
                      <a:pt x="2369936" y="254715"/>
                      <a:pt x="2350382" y="274269"/>
                      <a:pt x="2326260" y="274269"/>
                    </a:cubicBezTo>
                    <a:lnTo>
                      <a:pt x="43676" y="274269"/>
                    </a:lnTo>
                    <a:cubicBezTo>
                      <a:pt x="19555" y="274269"/>
                      <a:pt x="0" y="254715"/>
                      <a:pt x="0" y="230593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2369936" cy="302844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Si te interesa, contacta con:</a:t>
                </a:r>
              </a:p>
            </p:txBody>
          </p:sp>
        </p:grpSp>
      </p:grpSp>
      <p:sp>
        <p:nvSpPr>
          <p:cNvPr id="50" name="Freeform 50"/>
          <p:cNvSpPr/>
          <p:nvPr/>
        </p:nvSpPr>
        <p:spPr>
          <a:xfrm>
            <a:off x="6728263" y="191877"/>
            <a:ext cx="611515" cy="564123"/>
          </a:xfrm>
          <a:custGeom>
            <a:avLst/>
            <a:gdLst/>
            <a:ahLst/>
            <a:cxnLst/>
            <a:rect l="l" t="t" r="r" b="b"/>
            <a:pathLst>
              <a:path w="611515" h="564123">
                <a:moveTo>
                  <a:pt x="0" y="0"/>
                </a:moveTo>
                <a:lnTo>
                  <a:pt x="611515" y="0"/>
                </a:lnTo>
                <a:lnTo>
                  <a:pt x="611515" y="564123"/>
                </a:lnTo>
                <a:lnTo>
                  <a:pt x="0" y="5641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1" name="Group 51"/>
          <p:cNvGrpSpPr/>
          <p:nvPr/>
        </p:nvGrpSpPr>
        <p:grpSpPr>
          <a:xfrm>
            <a:off x="2304293" y="4064178"/>
            <a:ext cx="122887" cy="122887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7646" tIns="37646" rIns="37646" bIns="37646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54" name="Freeform 54"/>
          <p:cNvSpPr/>
          <p:nvPr/>
        </p:nvSpPr>
        <p:spPr>
          <a:xfrm rot="5400000">
            <a:off x="-83539" y="1609866"/>
            <a:ext cx="1482629" cy="196448"/>
          </a:xfrm>
          <a:custGeom>
            <a:avLst/>
            <a:gdLst/>
            <a:ahLst/>
            <a:cxnLst/>
            <a:rect l="l" t="t" r="r" b="b"/>
            <a:pathLst>
              <a:path w="1482629" h="196448">
                <a:moveTo>
                  <a:pt x="0" y="0"/>
                </a:moveTo>
                <a:lnTo>
                  <a:pt x="1482629" y="0"/>
                </a:lnTo>
                <a:lnTo>
                  <a:pt x="1482629" y="196449"/>
                </a:lnTo>
                <a:lnTo>
                  <a:pt x="0" y="1964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5" name="Freeform 55"/>
          <p:cNvSpPr/>
          <p:nvPr/>
        </p:nvSpPr>
        <p:spPr>
          <a:xfrm rot="5400000">
            <a:off x="-98123" y="6304327"/>
            <a:ext cx="1482629" cy="196448"/>
          </a:xfrm>
          <a:custGeom>
            <a:avLst/>
            <a:gdLst/>
            <a:ahLst/>
            <a:cxnLst/>
            <a:rect l="l" t="t" r="r" b="b"/>
            <a:pathLst>
              <a:path w="1482629" h="196448">
                <a:moveTo>
                  <a:pt x="0" y="0"/>
                </a:moveTo>
                <a:lnTo>
                  <a:pt x="1482628" y="0"/>
                </a:lnTo>
                <a:lnTo>
                  <a:pt x="1482628" y="196448"/>
                </a:lnTo>
                <a:lnTo>
                  <a:pt x="0" y="1964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7" name="Group 3">
            <a:extLst>
              <a:ext uri="{FF2B5EF4-FFF2-40B4-BE49-F238E27FC236}">
                <a16:creationId xmlns:a16="http://schemas.microsoft.com/office/drawing/2014/main" id="{47D58FAD-E8B1-8D27-75DC-55AE1CC6282C}"/>
              </a:ext>
            </a:extLst>
          </p:cNvPr>
          <p:cNvGrpSpPr/>
          <p:nvPr/>
        </p:nvGrpSpPr>
        <p:grpSpPr>
          <a:xfrm>
            <a:off x="-20010" y="10329294"/>
            <a:ext cx="7560000" cy="75314"/>
            <a:chOff x="0" y="0"/>
            <a:chExt cx="2709333" cy="26991"/>
          </a:xfrm>
        </p:grpSpPr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7D15A1D9-E450-DF7C-0557-9FBDE6C79E30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9" name="TextBox 5">
              <a:extLst>
                <a:ext uri="{FF2B5EF4-FFF2-40B4-BE49-F238E27FC236}">
                  <a16:creationId xmlns:a16="http://schemas.microsoft.com/office/drawing/2014/main" id="{AD490917-C90D-55C7-AABB-1E7D3E2BC54F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60" name="Freeform 6">
            <a:extLst>
              <a:ext uri="{FF2B5EF4-FFF2-40B4-BE49-F238E27FC236}">
                <a16:creationId xmlns:a16="http://schemas.microsoft.com/office/drawing/2014/main" id="{65AE3CEC-7122-F60A-0879-ADDDBC379783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61" name="Freeform 7">
            <a:extLst>
              <a:ext uri="{FF2B5EF4-FFF2-40B4-BE49-F238E27FC236}">
                <a16:creationId xmlns:a16="http://schemas.microsoft.com/office/drawing/2014/main" id="{E5C8E39A-3CFD-A1F5-C42A-9BF20DDD1EE7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CBADE-0859-2630-E2DC-C5048257D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3772F2E0-54CB-9E73-77A8-39FD67793347}"/>
              </a:ext>
            </a:extLst>
          </p:cNvPr>
          <p:cNvSpPr txBox="1"/>
          <p:nvPr/>
        </p:nvSpPr>
        <p:spPr>
          <a:xfrm>
            <a:off x="930094" y="2374900"/>
            <a:ext cx="5696311" cy="111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54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20</a:t>
            </a:r>
            <a:endParaRPr lang="en-US" sz="54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97CE38C-C697-0CFF-72A3-43729D68BB6C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F02B4D9-5AD5-86B2-9C10-6323CC8A0AFB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03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683309" y="647741"/>
            <a:ext cx="4193381" cy="203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34"/>
              </a:lnSpc>
              <a:spcBef>
                <a:spcPct val="0"/>
              </a:spcBef>
            </a:pPr>
            <a:r>
              <a:rPr lang="en-US" sz="1257" b="1" spc="-88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Cafés aleatorios: tarjetas de preguntas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1927" y="1050786"/>
            <a:ext cx="6116145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Comparte estas tarjetas con las personas emparejadas antes o durante el encuentro.</a:t>
            </a:r>
          </a:p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Todas las preguntas son opcionales: pueden usar tantas como quieran, o ninguna.</a:t>
            </a:r>
          </a:p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endParaRPr lang="en-US" sz="1200" i="1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endParaRPr lang="en-US" sz="1200" i="1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endParaRPr lang="en-US" sz="1200" i="1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endParaRPr lang="en-US" sz="1200" i="1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endParaRPr lang="en-US" sz="1200" i="1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1713" y="1618281"/>
            <a:ext cx="7356574" cy="7223773"/>
            <a:chOff x="0" y="0"/>
            <a:chExt cx="9808765" cy="9631697"/>
          </a:xfrm>
        </p:grpSpPr>
        <p:sp>
          <p:nvSpPr>
            <p:cNvPr id="12" name="Freeform 12"/>
            <p:cNvSpPr/>
            <p:nvPr/>
          </p:nvSpPr>
          <p:spPr>
            <a:xfrm>
              <a:off x="4728848" y="0"/>
              <a:ext cx="546382" cy="504038"/>
            </a:xfrm>
            <a:custGeom>
              <a:avLst/>
              <a:gdLst/>
              <a:ahLst/>
              <a:cxnLst/>
              <a:rect l="l" t="t" r="r" b="b"/>
              <a:pathLst>
                <a:path w="546382" h="504038">
                  <a:moveTo>
                    <a:pt x="0" y="0"/>
                  </a:moveTo>
                  <a:lnTo>
                    <a:pt x="546383" y="0"/>
                  </a:lnTo>
                  <a:lnTo>
                    <a:pt x="546383" y="504038"/>
                  </a:lnTo>
                  <a:lnTo>
                    <a:pt x="0" y="504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77300" y="621513"/>
              <a:ext cx="8049479" cy="347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55"/>
                </a:lnSpc>
                <a:spcBef>
                  <a:spcPct val="0"/>
                </a:spcBef>
              </a:pPr>
              <a:r>
                <a:rPr lang="en-US" sz="1500" i="1" spc="-57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Puedes imprimir y utilizar estas tarjetas o elaborar las tuyas propias.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9644916" y="2755165"/>
              <a:ext cx="163849" cy="16384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9644916" y="1500367"/>
              <a:ext cx="163849" cy="163849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644916" y="2127766"/>
              <a:ext cx="163849" cy="163849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214972" y="1564108"/>
              <a:ext cx="2880949" cy="1197295"/>
              <a:chOff x="0" y="0"/>
              <a:chExt cx="1139320" cy="4734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39320" cy="473490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3490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3490"/>
                    </a:lnTo>
                    <a:lnTo>
                      <a:pt x="0" y="47349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1139320" cy="502065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¿Qué te hace sentir cómodo/a en un equipo?</a:t>
                </a:r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3220169" y="1500367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1564108"/>
              <a:ext cx="2880949" cy="1182212"/>
              <a:chOff x="0" y="0"/>
              <a:chExt cx="1139320" cy="46752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139320" cy="467526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7526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7526"/>
                    </a:lnTo>
                    <a:lnTo>
                      <a:pt x="0" y="467526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1139320" cy="49610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¿Qué disfrutas hacer fuera del trabajo?</a:t>
                </a:r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9869" y="1500367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6429944" y="1564108"/>
              <a:ext cx="2880949" cy="1197296"/>
              <a:chOff x="0" y="0"/>
              <a:chExt cx="1139320" cy="47349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139320" cy="47349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349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3491"/>
                    </a:lnTo>
                    <a:lnTo>
                      <a:pt x="0" y="47349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139320" cy="50206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¿Cuál es el aspecto que más valoras de tu trabajo?</a:t>
                </a:r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6435141" y="1500367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3214972" y="3270188"/>
              <a:ext cx="2880949" cy="1178788"/>
              <a:chOff x="0" y="0"/>
              <a:chExt cx="1139320" cy="466171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39320" cy="46617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617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6171"/>
                    </a:lnTo>
                    <a:lnTo>
                      <a:pt x="0" y="46617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1139320" cy="49474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¿Madrugador o trasnochador?</a:t>
                </a:r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3220169" y="3206446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0" y="3273612"/>
              <a:ext cx="2880949" cy="1182212"/>
              <a:chOff x="0" y="0"/>
              <a:chExt cx="1139320" cy="46752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139320" cy="467526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7526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7526"/>
                    </a:lnTo>
                    <a:lnTo>
                      <a:pt x="0" y="467526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1139320" cy="49610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¿Café o té?</a:t>
                </a:r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9869" y="3209870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4"/>
                  </a:lnTo>
                  <a:lnTo>
                    <a:pt x="0" y="12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6429944" y="3283084"/>
              <a:ext cx="2880949" cy="1191684"/>
              <a:chOff x="0" y="0"/>
              <a:chExt cx="1139320" cy="47127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139320" cy="471272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1272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1272"/>
                    </a:lnTo>
                    <a:lnTo>
                      <a:pt x="0" y="471272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1139320" cy="499847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¿Urbano o natural?</a:t>
                </a:r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6435141" y="3219343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3214972" y="4976267"/>
              <a:ext cx="2880949" cy="1178788"/>
              <a:chOff x="0" y="0"/>
              <a:chExt cx="1139320" cy="466171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139320" cy="46617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617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6171"/>
                    </a:lnTo>
                    <a:lnTo>
                      <a:pt x="0" y="46617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1139320" cy="49474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¿Aperitivos dulces o salados?</a:t>
                </a:r>
              </a:p>
            </p:txBody>
          </p:sp>
        </p:grpSp>
        <p:sp>
          <p:nvSpPr>
            <p:cNvPr id="50" name="Freeform 50"/>
            <p:cNvSpPr/>
            <p:nvPr/>
          </p:nvSpPr>
          <p:spPr>
            <a:xfrm>
              <a:off x="3220169" y="4912526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0" y="4983115"/>
              <a:ext cx="2880949" cy="1182212"/>
              <a:chOff x="0" y="0"/>
              <a:chExt cx="1139320" cy="46752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139320" cy="467526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7526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7526"/>
                    </a:lnTo>
                    <a:lnTo>
                      <a:pt x="0" y="467526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1139320" cy="49610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¿Música o silencio durante el trabajo?</a:t>
                </a:r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9869" y="4919374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6429944" y="5002060"/>
              <a:ext cx="2880949" cy="1197296"/>
              <a:chOff x="0" y="0"/>
              <a:chExt cx="1139320" cy="473491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139320" cy="47349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349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3491"/>
                    </a:lnTo>
                    <a:lnTo>
                      <a:pt x="0" y="47349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1139320" cy="50206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¿Prefieres trabajar desde casa o en la oficina?</a:t>
                </a:r>
              </a:p>
            </p:txBody>
          </p:sp>
        </p:grpSp>
        <p:sp>
          <p:nvSpPr>
            <p:cNvPr id="58" name="Freeform 58"/>
            <p:cNvSpPr/>
            <p:nvPr/>
          </p:nvSpPr>
          <p:spPr>
            <a:xfrm>
              <a:off x="6435141" y="4938319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3214972" y="6682347"/>
              <a:ext cx="2880949" cy="1447199"/>
              <a:chOff x="0" y="0"/>
              <a:chExt cx="1139320" cy="57231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139320" cy="572319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572319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572319"/>
                    </a:lnTo>
                    <a:lnTo>
                      <a:pt x="0" y="572319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1139320" cy="600894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¿Prefieres tener numerosas reuniones breves o una sola extensa?</a:t>
                </a:r>
              </a:p>
            </p:txBody>
          </p:sp>
        </p:grpSp>
        <p:sp>
          <p:nvSpPr>
            <p:cNvPr id="62" name="Freeform 62"/>
            <p:cNvSpPr/>
            <p:nvPr/>
          </p:nvSpPr>
          <p:spPr>
            <a:xfrm>
              <a:off x="3220169" y="6618605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0" y="6692619"/>
              <a:ext cx="2880949" cy="1182212"/>
              <a:chOff x="0" y="0"/>
              <a:chExt cx="1139320" cy="467526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1139320" cy="467526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7526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7526"/>
                    </a:lnTo>
                    <a:lnTo>
                      <a:pt x="0" y="467526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28575"/>
                <a:ext cx="1139320" cy="49610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¿Prefieres comenzar temprano o finalizar tarde?</a:t>
                </a:r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9869" y="6628877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4"/>
                  </a:lnTo>
                  <a:lnTo>
                    <a:pt x="0" y="12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6429944" y="6721036"/>
              <a:ext cx="2880949" cy="1191684"/>
              <a:chOff x="0" y="0"/>
              <a:chExt cx="1139320" cy="471272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1139320" cy="471272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1272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1272"/>
                    </a:lnTo>
                    <a:lnTo>
                      <a:pt x="0" y="471272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28575"/>
                <a:ext cx="1139320" cy="499847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¿Prefieres enviar un mensaje o conversar en persona?</a:t>
                </a:r>
              </a:p>
            </p:txBody>
          </p:sp>
        </p:grpSp>
        <p:sp>
          <p:nvSpPr>
            <p:cNvPr id="70" name="Freeform 70"/>
            <p:cNvSpPr/>
            <p:nvPr/>
          </p:nvSpPr>
          <p:spPr>
            <a:xfrm>
              <a:off x="6435141" y="6657295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3214972" y="8388426"/>
              <a:ext cx="2880949" cy="1178788"/>
              <a:chOff x="0" y="0"/>
              <a:chExt cx="1139320" cy="466171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139320" cy="46617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617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6171"/>
                    </a:lnTo>
                    <a:lnTo>
                      <a:pt x="0" y="46617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28575"/>
                <a:ext cx="1139320" cy="49474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¿Qué es algo que estás estudiando en este momento?</a:t>
                </a:r>
              </a:p>
            </p:txBody>
          </p:sp>
        </p:grpSp>
        <p:sp>
          <p:nvSpPr>
            <p:cNvPr id="74" name="Freeform 74"/>
            <p:cNvSpPr/>
            <p:nvPr/>
          </p:nvSpPr>
          <p:spPr>
            <a:xfrm>
              <a:off x="3220169" y="8324684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4"/>
                  </a:lnTo>
                  <a:lnTo>
                    <a:pt x="0" y="12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0" y="8402123"/>
              <a:ext cx="2880949" cy="1447200"/>
              <a:chOff x="0" y="0"/>
              <a:chExt cx="1139320" cy="572319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1139320" cy="572319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572319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572319"/>
                    </a:lnTo>
                    <a:lnTo>
                      <a:pt x="0" y="572319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28575"/>
                <a:ext cx="1139320" cy="600894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¿Preferirías prescindir de correos electrónicos y reuniones durante un día?</a:t>
                </a:r>
              </a:p>
            </p:txBody>
          </p:sp>
        </p:grpSp>
        <p:sp>
          <p:nvSpPr>
            <p:cNvPr id="78" name="Freeform 78"/>
            <p:cNvSpPr/>
            <p:nvPr/>
          </p:nvSpPr>
          <p:spPr>
            <a:xfrm>
              <a:off x="9869" y="8338381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6429944" y="8440013"/>
              <a:ext cx="2880949" cy="1191684"/>
              <a:chOff x="0" y="0"/>
              <a:chExt cx="1139320" cy="471272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139320" cy="471272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1272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1272"/>
                    </a:lnTo>
                    <a:lnTo>
                      <a:pt x="0" y="471272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28575"/>
                <a:ext cx="1139320" cy="499847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¿Qué pequeño detalle mejora tu jornada laboral?</a:t>
                </a:r>
              </a:p>
            </p:txBody>
          </p:sp>
        </p:grpSp>
        <p:sp>
          <p:nvSpPr>
            <p:cNvPr id="82" name="Freeform 82"/>
            <p:cNvSpPr/>
            <p:nvPr/>
          </p:nvSpPr>
          <p:spPr>
            <a:xfrm>
              <a:off x="6435141" y="8376271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983161" y="9177773"/>
            <a:ext cx="3593678" cy="971851"/>
            <a:chOff x="0" y="0"/>
            <a:chExt cx="1287893" cy="348289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287893" cy="348289"/>
            </a:xfrm>
            <a:custGeom>
              <a:avLst/>
              <a:gdLst/>
              <a:ahLst/>
              <a:cxnLst/>
              <a:rect l="l" t="t" r="r" b="b"/>
              <a:pathLst>
                <a:path w="1287893" h="348289">
                  <a:moveTo>
                    <a:pt x="0" y="0"/>
                  </a:moveTo>
                  <a:lnTo>
                    <a:pt x="1287893" y="0"/>
                  </a:lnTo>
                  <a:lnTo>
                    <a:pt x="1287893" y="348289"/>
                  </a:lnTo>
                  <a:lnTo>
                    <a:pt x="0" y="348289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38100"/>
              <a:ext cx="1287893" cy="386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19"/>
                </a:lnSpc>
              </a:pPr>
              <a:r>
                <a:rPr lang="en-US" sz="12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Opciones formales: </a:t>
              </a:r>
            </a:p>
            <a:p>
              <a:pPr marL="0" lvl="0" indent="0" algn="ctr">
                <a:lnSpc>
                  <a:spcPts val="1679"/>
                </a:lnSpc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Café o té durante el receso. Un breve paseo en conjunto. Encuentro virtual.</a:t>
              </a:r>
            </a:p>
          </p:txBody>
        </p:sp>
      </p:grpSp>
      <p:grpSp>
        <p:nvGrpSpPr>
          <p:cNvPr id="86" name="Group 3">
            <a:extLst>
              <a:ext uri="{FF2B5EF4-FFF2-40B4-BE49-F238E27FC236}">
                <a16:creationId xmlns:a16="http://schemas.microsoft.com/office/drawing/2014/main" id="{B1F2A6A1-3122-9960-C2FB-1E5C56F08A7E}"/>
              </a:ext>
            </a:extLst>
          </p:cNvPr>
          <p:cNvGrpSpPr/>
          <p:nvPr/>
        </p:nvGrpSpPr>
        <p:grpSpPr>
          <a:xfrm>
            <a:off x="-20010" y="10329294"/>
            <a:ext cx="7560000" cy="75314"/>
            <a:chOff x="0" y="0"/>
            <a:chExt cx="2709333" cy="26991"/>
          </a:xfrm>
        </p:grpSpPr>
        <p:sp>
          <p:nvSpPr>
            <p:cNvPr id="87" name="Freeform 4">
              <a:extLst>
                <a:ext uri="{FF2B5EF4-FFF2-40B4-BE49-F238E27FC236}">
                  <a16:creationId xmlns:a16="http://schemas.microsoft.com/office/drawing/2014/main" id="{9A87CEF7-2843-A5CA-6C58-24C57942E303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88" name="TextBox 5">
              <a:extLst>
                <a:ext uri="{FF2B5EF4-FFF2-40B4-BE49-F238E27FC236}">
                  <a16:creationId xmlns:a16="http://schemas.microsoft.com/office/drawing/2014/main" id="{7A7AC537-229A-1ACE-D227-D8A0D003E9D1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89" name="Freeform 6">
            <a:extLst>
              <a:ext uri="{FF2B5EF4-FFF2-40B4-BE49-F238E27FC236}">
                <a16:creationId xmlns:a16="http://schemas.microsoft.com/office/drawing/2014/main" id="{6EF59579-081C-D90E-F39E-CB282217F86D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90" name="Freeform 7">
            <a:extLst>
              <a:ext uri="{FF2B5EF4-FFF2-40B4-BE49-F238E27FC236}">
                <a16:creationId xmlns:a16="http://schemas.microsoft.com/office/drawing/2014/main" id="{BD747C81-4BBD-F4D3-BC93-DC706CE8899C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6904" y="2126472"/>
            <a:ext cx="6946192" cy="519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93"/>
              </a:lnSpc>
            </a:pPr>
            <a:r>
              <a:rPr lang="en-US" sz="7200" b="1" spc="-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 ÚTIL PARA LA ADAPTACIÓN AL ENTORNO LOCAL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9284" y="7979211"/>
            <a:ext cx="6725446" cy="84301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79"/>
              </a:lnSpc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-18626"/>
            <a:ext cx="3024000" cy="588531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72566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-18626"/>
            <a:ext cx="3024000" cy="624531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6854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" name="Group 4"/>
          <p:cNvGrpSpPr/>
          <p:nvPr/>
        </p:nvGrpSpPr>
        <p:grpSpPr>
          <a:xfrm>
            <a:off x="220046" y="2015866"/>
            <a:ext cx="3369284" cy="1404206"/>
            <a:chOff x="0" y="0"/>
            <a:chExt cx="1219267" cy="5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9267" cy="508150"/>
            </a:xfrm>
            <a:custGeom>
              <a:avLst/>
              <a:gdLst/>
              <a:ahLst/>
              <a:cxnLst/>
              <a:rect l="l" t="t" r="r" b="b"/>
              <a:pathLst>
                <a:path w="1219267" h="508150">
                  <a:moveTo>
                    <a:pt x="0" y="0"/>
                  </a:moveTo>
                  <a:lnTo>
                    <a:pt x="1219267" y="0"/>
                  </a:lnTo>
                  <a:lnTo>
                    <a:pt x="1219267" y="508150"/>
                  </a:lnTo>
                  <a:lnTo>
                    <a:pt x="0" y="50815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219267" cy="52720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0046" y="1539506"/>
            <a:ext cx="3369284" cy="485513"/>
            <a:chOff x="0" y="0"/>
            <a:chExt cx="1219267" cy="1756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19267" cy="175696"/>
            </a:xfrm>
            <a:custGeom>
              <a:avLst/>
              <a:gdLst/>
              <a:ahLst/>
              <a:cxnLst/>
              <a:rect l="l" t="t" r="r" b="b"/>
              <a:pathLst>
                <a:path w="1219267" h="175696">
                  <a:moveTo>
                    <a:pt x="13787" y="0"/>
                  </a:moveTo>
                  <a:lnTo>
                    <a:pt x="1205481" y="0"/>
                  </a:lnTo>
                  <a:cubicBezTo>
                    <a:pt x="1213095" y="0"/>
                    <a:pt x="1219267" y="6173"/>
                    <a:pt x="1219267" y="13787"/>
                  </a:cubicBezTo>
                  <a:lnTo>
                    <a:pt x="1219267" y="161909"/>
                  </a:lnTo>
                  <a:cubicBezTo>
                    <a:pt x="1219267" y="169524"/>
                    <a:pt x="1213095" y="175696"/>
                    <a:pt x="1205481" y="175696"/>
                  </a:cubicBezTo>
                  <a:lnTo>
                    <a:pt x="13787" y="175696"/>
                  </a:lnTo>
                  <a:cubicBezTo>
                    <a:pt x="6173" y="175696"/>
                    <a:pt x="0" y="169524"/>
                    <a:pt x="0" y="161909"/>
                  </a:cubicBezTo>
                  <a:lnTo>
                    <a:pt x="0" y="13787"/>
                  </a:lnTo>
                  <a:cubicBezTo>
                    <a:pt x="0" y="6173"/>
                    <a:pt x="6173" y="0"/>
                    <a:pt x="13787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219267" cy="204271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Atención sanitaria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65998" y="2001739"/>
            <a:ext cx="2954344" cy="119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Médico de cabecera / centro de atención primaria:</a:t>
            </a:r>
          </a:p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Números de emergencia:</a:t>
            </a:r>
          </a:p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Ubicaciones de las oficinas de farmacia: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91689" y="4421179"/>
            <a:ext cx="3425999" cy="1440525"/>
            <a:chOff x="0" y="0"/>
            <a:chExt cx="1239791" cy="5212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9791" cy="521293"/>
            </a:xfrm>
            <a:custGeom>
              <a:avLst/>
              <a:gdLst/>
              <a:ahLst/>
              <a:cxnLst/>
              <a:rect l="l" t="t" r="r" b="b"/>
              <a:pathLst>
                <a:path w="1239791" h="521293">
                  <a:moveTo>
                    <a:pt x="0" y="0"/>
                  </a:moveTo>
                  <a:lnTo>
                    <a:pt x="1239791" y="0"/>
                  </a:lnTo>
                  <a:lnTo>
                    <a:pt x="1239791" y="521293"/>
                  </a:lnTo>
                  <a:lnTo>
                    <a:pt x="0" y="521293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239791" cy="540343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1689" y="3943947"/>
            <a:ext cx="3425999" cy="485513"/>
            <a:chOff x="0" y="0"/>
            <a:chExt cx="1239791" cy="1756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9791" cy="175696"/>
            </a:xfrm>
            <a:custGeom>
              <a:avLst/>
              <a:gdLst/>
              <a:ahLst/>
              <a:cxnLst/>
              <a:rect l="l" t="t" r="r" b="b"/>
              <a:pathLst>
                <a:path w="1239791" h="175696">
                  <a:moveTo>
                    <a:pt x="13559" y="0"/>
                  </a:moveTo>
                  <a:lnTo>
                    <a:pt x="1226233" y="0"/>
                  </a:lnTo>
                  <a:cubicBezTo>
                    <a:pt x="1229829" y="0"/>
                    <a:pt x="1233277" y="1428"/>
                    <a:pt x="1235820" y="3971"/>
                  </a:cubicBezTo>
                  <a:cubicBezTo>
                    <a:pt x="1238363" y="6514"/>
                    <a:pt x="1239791" y="9963"/>
                    <a:pt x="1239791" y="13559"/>
                  </a:cubicBezTo>
                  <a:lnTo>
                    <a:pt x="1239791" y="162138"/>
                  </a:lnTo>
                  <a:cubicBezTo>
                    <a:pt x="1239791" y="165734"/>
                    <a:pt x="1238363" y="169182"/>
                    <a:pt x="1235820" y="171725"/>
                  </a:cubicBezTo>
                  <a:cubicBezTo>
                    <a:pt x="1233277" y="174268"/>
                    <a:pt x="1229829" y="175696"/>
                    <a:pt x="1226233" y="175696"/>
                  </a:cubicBezTo>
                  <a:lnTo>
                    <a:pt x="13559" y="175696"/>
                  </a:lnTo>
                  <a:cubicBezTo>
                    <a:pt x="9963" y="175696"/>
                    <a:pt x="6514" y="174268"/>
                    <a:pt x="3971" y="171725"/>
                  </a:cubicBezTo>
                  <a:cubicBezTo>
                    <a:pt x="1428" y="169182"/>
                    <a:pt x="0" y="165734"/>
                    <a:pt x="0" y="162138"/>
                  </a:cubicBezTo>
                  <a:lnTo>
                    <a:pt x="0" y="13559"/>
                  </a:lnTo>
                  <a:cubicBezTo>
                    <a:pt x="0" y="9963"/>
                    <a:pt x="1428" y="6514"/>
                    <a:pt x="3971" y="3971"/>
                  </a:cubicBezTo>
                  <a:cubicBezTo>
                    <a:pt x="6514" y="1428"/>
                    <a:pt x="9963" y="0"/>
                    <a:pt x="13559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239791" cy="204271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Transporte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3992" y="4407052"/>
            <a:ext cx="3267198" cy="119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Opciones de transporte público:</a:t>
            </a:r>
          </a:p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Tarjetas o billetes de transporte:</a:t>
            </a:r>
          </a:p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Información fundamental sobre desplazamientos diarios: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31389" y="6890923"/>
            <a:ext cx="3425999" cy="1173876"/>
            <a:chOff x="0" y="0"/>
            <a:chExt cx="1239791" cy="42479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39791" cy="424799"/>
            </a:xfrm>
            <a:custGeom>
              <a:avLst/>
              <a:gdLst/>
              <a:ahLst/>
              <a:cxnLst/>
              <a:rect l="l" t="t" r="r" b="b"/>
              <a:pathLst>
                <a:path w="1239791" h="424799">
                  <a:moveTo>
                    <a:pt x="0" y="0"/>
                  </a:moveTo>
                  <a:lnTo>
                    <a:pt x="1239791" y="0"/>
                  </a:lnTo>
                  <a:lnTo>
                    <a:pt x="1239791" y="424799"/>
                  </a:lnTo>
                  <a:lnTo>
                    <a:pt x="0" y="424799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239791" cy="443849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31389" y="6386465"/>
            <a:ext cx="3425999" cy="519490"/>
            <a:chOff x="0" y="0"/>
            <a:chExt cx="1239791" cy="18799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39791" cy="187992"/>
            </a:xfrm>
            <a:custGeom>
              <a:avLst/>
              <a:gdLst/>
              <a:ahLst/>
              <a:cxnLst/>
              <a:rect l="l" t="t" r="r" b="b"/>
              <a:pathLst>
                <a:path w="1239791" h="187992">
                  <a:moveTo>
                    <a:pt x="13559" y="0"/>
                  </a:moveTo>
                  <a:lnTo>
                    <a:pt x="1226233" y="0"/>
                  </a:lnTo>
                  <a:cubicBezTo>
                    <a:pt x="1229829" y="0"/>
                    <a:pt x="1233277" y="1428"/>
                    <a:pt x="1235820" y="3971"/>
                  </a:cubicBezTo>
                  <a:cubicBezTo>
                    <a:pt x="1238363" y="6514"/>
                    <a:pt x="1239791" y="9963"/>
                    <a:pt x="1239791" y="13559"/>
                  </a:cubicBezTo>
                  <a:lnTo>
                    <a:pt x="1239791" y="174433"/>
                  </a:lnTo>
                  <a:cubicBezTo>
                    <a:pt x="1239791" y="181921"/>
                    <a:pt x="1233721" y="187992"/>
                    <a:pt x="1226233" y="187992"/>
                  </a:cubicBezTo>
                  <a:lnTo>
                    <a:pt x="13559" y="187992"/>
                  </a:lnTo>
                  <a:cubicBezTo>
                    <a:pt x="9963" y="187992"/>
                    <a:pt x="6514" y="186563"/>
                    <a:pt x="3971" y="184021"/>
                  </a:cubicBezTo>
                  <a:cubicBezTo>
                    <a:pt x="1428" y="181478"/>
                    <a:pt x="0" y="178029"/>
                    <a:pt x="0" y="174433"/>
                  </a:cubicBezTo>
                  <a:lnTo>
                    <a:pt x="0" y="13559"/>
                  </a:lnTo>
                  <a:cubicBezTo>
                    <a:pt x="0" y="9963"/>
                    <a:pt x="1428" y="6514"/>
                    <a:pt x="3971" y="3971"/>
                  </a:cubicBezTo>
                  <a:cubicBezTo>
                    <a:pt x="6514" y="1428"/>
                    <a:pt x="9963" y="0"/>
                    <a:pt x="13559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239791" cy="216567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1922"/>
                </a:lnSpc>
              </a:pPr>
              <a:r>
                <a:rPr lang="en-US" sz="1373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Cuidado y educación de la infancia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93970" y="6876796"/>
            <a:ext cx="3300837" cy="88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Opciones de cuidado infantil:</a:t>
            </a:r>
          </a:p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Escuelas:</a:t>
            </a:r>
          </a:p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Información de registro: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874254" y="2015866"/>
            <a:ext cx="3425999" cy="1428674"/>
            <a:chOff x="0" y="0"/>
            <a:chExt cx="1239791" cy="51700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39791" cy="517005"/>
            </a:xfrm>
            <a:custGeom>
              <a:avLst/>
              <a:gdLst/>
              <a:ahLst/>
              <a:cxnLst/>
              <a:rect l="l" t="t" r="r" b="b"/>
              <a:pathLst>
                <a:path w="1239791" h="517005">
                  <a:moveTo>
                    <a:pt x="0" y="0"/>
                  </a:moveTo>
                  <a:lnTo>
                    <a:pt x="1239791" y="0"/>
                  </a:lnTo>
                  <a:lnTo>
                    <a:pt x="1239791" y="517005"/>
                  </a:lnTo>
                  <a:lnTo>
                    <a:pt x="0" y="517005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239791" cy="536055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74254" y="1539506"/>
            <a:ext cx="3369284" cy="485513"/>
            <a:chOff x="0" y="0"/>
            <a:chExt cx="1219267" cy="17569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19267" cy="175696"/>
            </a:xfrm>
            <a:custGeom>
              <a:avLst/>
              <a:gdLst/>
              <a:ahLst/>
              <a:cxnLst/>
              <a:rect l="l" t="t" r="r" b="b"/>
              <a:pathLst>
                <a:path w="1219267" h="175696">
                  <a:moveTo>
                    <a:pt x="13787" y="0"/>
                  </a:moveTo>
                  <a:lnTo>
                    <a:pt x="1205481" y="0"/>
                  </a:lnTo>
                  <a:cubicBezTo>
                    <a:pt x="1213095" y="0"/>
                    <a:pt x="1219267" y="6173"/>
                    <a:pt x="1219267" y="13787"/>
                  </a:cubicBezTo>
                  <a:lnTo>
                    <a:pt x="1219267" y="161909"/>
                  </a:lnTo>
                  <a:cubicBezTo>
                    <a:pt x="1219267" y="169524"/>
                    <a:pt x="1213095" y="175696"/>
                    <a:pt x="1205481" y="175696"/>
                  </a:cubicBezTo>
                  <a:lnTo>
                    <a:pt x="13787" y="175696"/>
                  </a:lnTo>
                  <a:cubicBezTo>
                    <a:pt x="6173" y="175696"/>
                    <a:pt x="0" y="169524"/>
                    <a:pt x="0" y="161909"/>
                  </a:cubicBezTo>
                  <a:lnTo>
                    <a:pt x="0" y="13787"/>
                  </a:lnTo>
                  <a:cubicBezTo>
                    <a:pt x="0" y="6173"/>
                    <a:pt x="6173" y="0"/>
                    <a:pt x="13787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219267" cy="213796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11"/>
                </a:lnSpc>
              </a:pPr>
              <a:r>
                <a:rPr lang="en-US" sz="157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Servicios administrativos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967490" y="2011264"/>
            <a:ext cx="3129161" cy="118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Municipio local o centro de servicios al ciudadano</a:t>
            </a:r>
          </a:p>
          <a:p>
            <a:pPr marL="259080" lvl="1" indent="-129540" algn="just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Oficinas de inmigración o de registro, según corresponda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3942312" y="4421179"/>
            <a:ext cx="3425999" cy="1440525"/>
            <a:chOff x="0" y="0"/>
            <a:chExt cx="1239791" cy="52129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39791" cy="521293"/>
            </a:xfrm>
            <a:custGeom>
              <a:avLst/>
              <a:gdLst/>
              <a:ahLst/>
              <a:cxnLst/>
              <a:rect l="l" t="t" r="r" b="b"/>
              <a:pathLst>
                <a:path w="1239791" h="521293">
                  <a:moveTo>
                    <a:pt x="0" y="0"/>
                  </a:moveTo>
                  <a:lnTo>
                    <a:pt x="1239791" y="0"/>
                  </a:lnTo>
                  <a:lnTo>
                    <a:pt x="1239791" y="521293"/>
                  </a:lnTo>
                  <a:lnTo>
                    <a:pt x="0" y="521293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1239791" cy="540343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3978262" y="4494331"/>
            <a:ext cx="3265277" cy="87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Supermercados:</a:t>
            </a:r>
          </a:p>
          <a:p>
            <a:pPr marL="259080" lvl="1" indent="-129540" algn="just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Bancos:</a:t>
            </a:r>
          </a:p>
          <a:p>
            <a:pPr marL="259080" lvl="1" indent="-129540" algn="just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Oficinas postales / Centros comunitarios: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220046" y="9262092"/>
            <a:ext cx="7078857" cy="1232480"/>
            <a:chOff x="0" y="0"/>
            <a:chExt cx="2561677" cy="44600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561678" cy="446006"/>
            </a:xfrm>
            <a:custGeom>
              <a:avLst/>
              <a:gdLst/>
              <a:ahLst/>
              <a:cxnLst/>
              <a:rect l="l" t="t" r="r" b="b"/>
              <a:pathLst>
                <a:path w="2561678" h="446006">
                  <a:moveTo>
                    <a:pt x="0" y="0"/>
                  </a:moveTo>
                  <a:lnTo>
                    <a:pt x="2561678" y="0"/>
                  </a:lnTo>
                  <a:lnTo>
                    <a:pt x="2561678" y="446006"/>
                  </a:lnTo>
                  <a:lnTo>
                    <a:pt x="0" y="446006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2561677" cy="465056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20046" y="8820488"/>
            <a:ext cx="5129196" cy="512446"/>
            <a:chOff x="0" y="0"/>
            <a:chExt cx="1856139" cy="18544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56139" cy="185443"/>
            </a:xfrm>
            <a:custGeom>
              <a:avLst/>
              <a:gdLst/>
              <a:ahLst/>
              <a:cxnLst/>
              <a:rect l="l" t="t" r="r" b="b"/>
              <a:pathLst>
                <a:path w="1856139" h="185443">
                  <a:moveTo>
                    <a:pt x="9056" y="0"/>
                  </a:moveTo>
                  <a:lnTo>
                    <a:pt x="1847083" y="0"/>
                  </a:lnTo>
                  <a:cubicBezTo>
                    <a:pt x="1849485" y="0"/>
                    <a:pt x="1851788" y="954"/>
                    <a:pt x="1853487" y="2653"/>
                  </a:cubicBezTo>
                  <a:cubicBezTo>
                    <a:pt x="1855185" y="4351"/>
                    <a:pt x="1856139" y="6654"/>
                    <a:pt x="1856139" y="9056"/>
                  </a:cubicBezTo>
                  <a:lnTo>
                    <a:pt x="1856139" y="176386"/>
                  </a:lnTo>
                  <a:cubicBezTo>
                    <a:pt x="1856139" y="178788"/>
                    <a:pt x="1855185" y="181092"/>
                    <a:pt x="1853487" y="182790"/>
                  </a:cubicBezTo>
                  <a:cubicBezTo>
                    <a:pt x="1851788" y="184488"/>
                    <a:pt x="1849485" y="185443"/>
                    <a:pt x="1847083" y="185443"/>
                  </a:cubicBezTo>
                  <a:lnTo>
                    <a:pt x="9056" y="185443"/>
                  </a:lnTo>
                  <a:cubicBezTo>
                    <a:pt x="6654" y="185443"/>
                    <a:pt x="4351" y="184488"/>
                    <a:pt x="2653" y="182790"/>
                  </a:cubicBezTo>
                  <a:cubicBezTo>
                    <a:pt x="954" y="181092"/>
                    <a:pt x="0" y="178788"/>
                    <a:pt x="0" y="176386"/>
                  </a:cubicBezTo>
                  <a:lnTo>
                    <a:pt x="0" y="9056"/>
                  </a:lnTo>
                  <a:cubicBezTo>
                    <a:pt x="0" y="6654"/>
                    <a:pt x="954" y="4351"/>
                    <a:pt x="2653" y="2653"/>
                  </a:cubicBezTo>
                  <a:cubicBezTo>
                    <a:pt x="4351" y="954"/>
                    <a:pt x="6654" y="0"/>
                    <a:pt x="9056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1856139" cy="214018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Consejos y sugerencias del equipo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324113" y="9483492"/>
            <a:ext cx="6350870" cy="21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1884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 Recomendaciones de parte del equipo: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3942312" y="6890923"/>
            <a:ext cx="3425999" cy="1040552"/>
            <a:chOff x="0" y="0"/>
            <a:chExt cx="1239791" cy="37655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239791" cy="376552"/>
            </a:xfrm>
            <a:custGeom>
              <a:avLst/>
              <a:gdLst/>
              <a:ahLst/>
              <a:cxnLst/>
              <a:rect l="l" t="t" r="r" b="b"/>
              <a:pathLst>
                <a:path w="1239791" h="376552">
                  <a:moveTo>
                    <a:pt x="0" y="0"/>
                  </a:moveTo>
                  <a:lnTo>
                    <a:pt x="1239791" y="0"/>
                  </a:lnTo>
                  <a:lnTo>
                    <a:pt x="1239791" y="376552"/>
                  </a:lnTo>
                  <a:lnTo>
                    <a:pt x="0" y="376552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19050"/>
              <a:ext cx="1239791" cy="395602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3942312" y="6349260"/>
            <a:ext cx="3425999" cy="519490"/>
            <a:chOff x="0" y="0"/>
            <a:chExt cx="1239791" cy="18799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239791" cy="187992"/>
            </a:xfrm>
            <a:custGeom>
              <a:avLst/>
              <a:gdLst/>
              <a:ahLst/>
              <a:cxnLst/>
              <a:rect l="l" t="t" r="r" b="b"/>
              <a:pathLst>
                <a:path w="1239791" h="187992">
                  <a:moveTo>
                    <a:pt x="13559" y="0"/>
                  </a:moveTo>
                  <a:lnTo>
                    <a:pt x="1226233" y="0"/>
                  </a:lnTo>
                  <a:cubicBezTo>
                    <a:pt x="1229829" y="0"/>
                    <a:pt x="1233277" y="1428"/>
                    <a:pt x="1235820" y="3971"/>
                  </a:cubicBezTo>
                  <a:cubicBezTo>
                    <a:pt x="1238363" y="6514"/>
                    <a:pt x="1239791" y="9963"/>
                    <a:pt x="1239791" y="13559"/>
                  </a:cubicBezTo>
                  <a:lnTo>
                    <a:pt x="1239791" y="174433"/>
                  </a:lnTo>
                  <a:cubicBezTo>
                    <a:pt x="1239791" y="181921"/>
                    <a:pt x="1233721" y="187992"/>
                    <a:pt x="1226233" y="187992"/>
                  </a:cubicBezTo>
                  <a:lnTo>
                    <a:pt x="13559" y="187992"/>
                  </a:lnTo>
                  <a:cubicBezTo>
                    <a:pt x="9963" y="187992"/>
                    <a:pt x="6514" y="186563"/>
                    <a:pt x="3971" y="184021"/>
                  </a:cubicBezTo>
                  <a:cubicBezTo>
                    <a:pt x="1428" y="181478"/>
                    <a:pt x="0" y="178029"/>
                    <a:pt x="0" y="174433"/>
                  </a:cubicBezTo>
                  <a:lnTo>
                    <a:pt x="0" y="13559"/>
                  </a:lnTo>
                  <a:cubicBezTo>
                    <a:pt x="0" y="9963"/>
                    <a:pt x="1428" y="6514"/>
                    <a:pt x="3971" y="3971"/>
                  </a:cubicBezTo>
                  <a:cubicBezTo>
                    <a:pt x="6514" y="1428"/>
                    <a:pt x="9963" y="0"/>
                    <a:pt x="13559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1239791" cy="216567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Teléfono móvil</a:t>
              </a: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3978262" y="6993856"/>
            <a:ext cx="3118390" cy="26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6574" lvl="1" indent="-128287" algn="just">
              <a:lnSpc>
                <a:spcPts val="2376"/>
              </a:lnSpc>
              <a:buFont typeface="Arial"/>
              <a:buChar char="•"/>
            </a:pPr>
            <a:r>
              <a:rPr lang="en-US" sz="1188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Recomendaciones: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3942312" y="3930315"/>
            <a:ext cx="3425999" cy="512778"/>
            <a:chOff x="0" y="0"/>
            <a:chExt cx="1239791" cy="18556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239791" cy="185563"/>
            </a:xfrm>
            <a:custGeom>
              <a:avLst/>
              <a:gdLst/>
              <a:ahLst/>
              <a:cxnLst/>
              <a:rect l="l" t="t" r="r" b="b"/>
              <a:pathLst>
                <a:path w="1239791" h="185563">
                  <a:moveTo>
                    <a:pt x="13559" y="0"/>
                  </a:moveTo>
                  <a:lnTo>
                    <a:pt x="1226233" y="0"/>
                  </a:lnTo>
                  <a:cubicBezTo>
                    <a:pt x="1229829" y="0"/>
                    <a:pt x="1233277" y="1428"/>
                    <a:pt x="1235820" y="3971"/>
                  </a:cubicBezTo>
                  <a:cubicBezTo>
                    <a:pt x="1238363" y="6514"/>
                    <a:pt x="1239791" y="9963"/>
                    <a:pt x="1239791" y="13559"/>
                  </a:cubicBezTo>
                  <a:lnTo>
                    <a:pt x="1239791" y="172004"/>
                  </a:lnTo>
                  <a:cubicBezTo>
                    <a:pt x="1239791" y="175600"/>
                    <a:pt x="1238363" y="179049"/>
                    <a:pt x="1235820" y="181591"/>
                  </a:cubicBezTo>
                  <a:cubicBezTo>
                    <a:pt x="1233277" y="184134"/>
                    <a:pt x="1229829" y="185563"/>
                    <a:pt x="1226233" y="185563"/>
                  </a:cubicBezTo>
                  <a:lnTo>
                    <a:pt x="13559" y="185563"/>
                  </a:lnTo>
                  <a:cubicBezTo>
                    <a:pt x="9963" y="185563"/>
                    <a:pt x="6514" y="184134"/>
                    <a:pt x="3971" y="181591"/>
                  </a:cubicBezTo>
                  <a:cubicBezTo>
                    <a:pt x="1428" y="179049"/>
                    <a:pt x="0" y="175600"/>
                    <a:pt x="0" y="172004"/>
                  </a:cubicBezTo>
                  <a:lnTo>
                    <a:pt x="0" y="13559"/>
                  </a:lnTo>
                  <a:cubicBezTo>
                    <a:pt x="0" y="9963"/>
                    <a:pt x="1428" y="6514"/>
                    <a:pt x="3971" y="3971"/>
                  </a:cubicBezTo>
                  <a:cubicBezTo>
                    <a:pt x="6514" y="1428"/>
                    <a:pt x="9963" y="0"/>
                    <a:pt x="13559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1239791" cy="214138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Servicios diarios</a:t>
              </a:r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526822" y="1040573"/>
            <a:ext cx="6690401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  <a:spcBef>
                <a:spcPct val="0"/>
              </a:spcBef>
            </a:pPr>
            <a:r>
              <a:rPr lang="en-US" sz="1200" i="1" spc="-45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Completa solo las </a:t>
            </a:r>
            <a:r>
              <a:rPr lang="en-US" sz="1200" i="1" spc="-45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secciones</a:t>
            </a:r>
            <a:r>
              <a:rPr lang="en-US" sz="1200" i="1" spc="-45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200" i="1" spc="-45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que</a:t>
            </a:r>
            <a:r>
              <a:rPr lang="en-US" sz="1200" i="1" spc="-45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200" i="1" spc="-45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sean</a:t>
            </a:r>
            <a:r>
              <a:rPr lang="en-US" sz="1200" i="1" spc="-45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200" i="1" spc="-45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relevantes</a:t>
            </a:r>
            <a:r>
              <a:rPr lang="en-US" sz="1200" i="1" spc="-45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para </a:t>
            </a:r>
            <a:r>
              <a:rPr lang="en-US" sz="1200" i="1" spc="-45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tu</a:t>
            </a:r>
            <a:r>
              <a:rPr lang="en-US" sz="1200" i="1" spc="-45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200" i="1" spc="-45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contexto</a:t>
            </a:r>
            <a:r>
              <a:rPr lang="en-US" sz="1200" i="1" spc="-45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local</a:t>
            </a:r>
          </a:p>
          <a:p>
            <a:pPr marL="0" lvl="0" indent="0" algn="ctr">
              <a:lnSpc>
                <a:spcPts val="2400"/>
              </a:lnSpc>
              <a:spcBef>
                <a:spcPct val="0"/>
              </a:spcBef>
            </a:pPr>
            <a:endParaRPr lang="en-US" sz="1200" i="1" spc="-45" dirty="0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221616" y="550915"/>
            <a:ext cx="7108501" cy="503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2"/>
              </a:lnSpc>
            </a:pPr>
            <a:r>
              <a:rPr lang="en-US" sz="3140" b="1" spc="-21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Servicios locales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-36778"/>
            <a:ext cx="3024000" cy="606683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64410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" name="Group 4"/>
          <p:cNvGrpSpPr/>
          <p:nvPr/>
        </p:nvGrpSpPr>
        <p:grpSpPr>
          <a:xfrm>
            <a:off x="220046" y="2379894"/>
            <a:ext cx="3369284" cy="1852618"/>
            <a:chOff x="0" y="0"/>
            <a:chExt cx="1219267" cy="6704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9267" cy="670420"/>
            </a:xfrm>
            <a:custGeom>
              <a:avLst/>
              <a:gdLst/>
              <a:ahLst/>
              <a:cxnLst/>
              <a:rect l="l" t="t" r="r" b="b"/>
              <a:pathLst>
                <a:path w="1219267" h="670420">
                  <a:moveTo>
                    <a:pt x="0" y="0"/>
                  </a:moveTo>
                  <a:lnTo>
                    <a:pt x="1219267" y="0"/>
                  </a:lnTo>
                  <a:lnTo>
                    <a:pt x="1219267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219267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0046" y="2111642"/>
            <a:ext cx="3178134" cy="485513"/>
            <a:chOff x="0" y="0"/>
            <a:chExt cx="1150095" cy="1756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0095" cy="175696"/>
            </a:xfrm>
            <a:custGeom>
              <a:avLst/>
              <a:gdLst/>
              <a:ahLst/>
              <a:cxnLst/>
              <a:rect l="l" t="t" r="r" b="b"/>
              <a:pathLst>
                <a:path w="1150095" h="175696">
                  <a:moveTo>
                    <a:pt x="14616" y="0"/>
                  </a:moveTo>
                  <a:lnTo>
                    <a:pt x="1135479" y="0"/>
                  </a:lnTo>
                  <a:cubicBezTo>
                    <a:pt x="1139355" y="0"/>
                    <a:pt x="1143073" y="1540"/>
                    <a:pt x="1145814" y="4281"/>
                  </a:cubicBezTo>
                  <a:cubicBezTo>
                    <a:pt x="1148555" y="7022"/>
                    <a:pt x="1150095" y="10740"/>
                    <a:pt x="1150095" y="14616"/>
                  </a:cubicBezTo>
                  <a:lnTo>
                    <a:pt x="1150095" y="161080"/>
                  </a:lnTo>
                  <a:cubicBezTo>
                    <a:pt x="1150095" y="164957"/>
                    <a:pt x="1148555" y="168674"/>
                    <a:pt x="1145814" y="171415"/>
                  </a:cubicBezTo>
                  <a:cubicBezTo>
                    <a:pt x="1143073" y="174156"/>
                    <a:pt x="1139355" y="175696"/>
                    <a:pt x="1135479" y="175696"/>
                  </a:cubicBezTo>
                  <a:lnTo>
                    <a:pt x="14616" y="175696"/>
                  </a:lnTo>
                  <a:cubicBezTo>
                    <a:pt x="6544" y="175696"/>
                    <a:pt x="0" y="169152"/>
                    <a:pt x="0" y="161080"/>
                  </a:cubicBezTo>
                  <a:lnTo>
                    <a:pt x="0" y="14616"/>
                  </a:lnTo>
                  <a:cubicBezTo>
                    <a:pt x="0" y="6544"/>
                    <a:pt x="6544" y="0"/>
                    <a:pt x="14616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150095" cy="204271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Opciones de atención infantil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65998" y="2509913"/>
            <a:ext cx="3233550" cy="149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Información general sobre guarderías y centros educativos:</a:t>
            </a: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Horario de apertura estándar:</a:t>
            </a: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Procedimientos de inscripción (enlace a la fuente oficial):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91689" y="4780184"/>
            <a:ext cx="3425999" cy="1493613"/>
            <a:chOff x="0" y="0"/>
            <a:chExt cx="1239791" cy="5405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9791" cy="540504"/>
            </a:xfrm>
            <a:custGeom>
              <a:avLst/>
              <a:gdLst/>
              <a:ahLst/>
              <a:cxnLst/>
              <a:rect l="l" t="t" r="r" b="b"/>
              <a:pathLst>
                <a:path w="1239791" h="540504">
                  <a:moveTo>
                    <a:pt x="0" y="0"/>
                  </a:moveTo>
                  <a:lnTo>
                    <a:pt x="1239791" y="0"/>
                  </a:lnTo>
                  <a:lnTo>
                    <a:pt x="1239791" y="540504"/>
                  </a:lnTo>
                  <a:lnTo>
                    <a:pt x="0" y="540504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239791" cy="559554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1689" y="4327762"/>
            <a:ext cx="3206492" cy="677066"/>
            <a:chOff x="0" y="0"/>
            <a:chExt cx="1160356" cy="2450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60356" cy="245015"/>
            </a:xfrm>
            <a:custGeom>
              <a:avLst/>
              <a:gdLst/>
              <a:ahLst/>
              <a:cxnLst/>
              <a:rect l="l" t="t" r="r" b="b"/>
              <a:pathLst>
                <a:path w="1160356" h="245015">
                  <a:moveTo>
                    <a:pt x="14487" y="0"/>
                  </a:moveTo>
                  <a:lnTo>
                    <a:pt x="1145870" y="0"/>
                  </a:lnTo>
                  <a:cubicBezTo>
                    <a:pt x="1153870" y="0"/>
                    <a:pt x="1160356" y="6486"/>
                    <a:pt x="1160356" y="14487"/>
                  </a:cubicBezTo>
                  <a:lnTo>
                    <a:pt x="1160356" y="230528"/>
                  </a:lnTo>
                  <a:cubicBezTo>
                    <a:pt x="1160356" y="234370"/>
                    <a:pt x="1158830" y="238055"/>
                    <a:pt x="1156113" y="240772"/>
                  </a:cubicBezTo>
                  <a:cubicBezTo>
                    <a:pt x="1153397" y="243489"/>
                    <a:pt x="1149712" y="245015"/>
                    <a:pt x="1145870" y="245015"/>
                  </a:cubicBezTo>
                  <a:lnTo>
                    <a:pt x="14487" y="245015"/>
                  </a:lnTo>
                  <a:cubicBezTo>
                    <a:pt x="10645" y="245015"/>
                    <a:pt x="6960" y="243489"/>
                    <a:pt x="4243" y="240772"/>
                  </a:cubicBezTo>
                  <a:cubicBezTo>
                    <a:pt x="1526" y="238055"/>
                    <a:pt x="0" y="234370"/>
                    <a:pt x="0" y="230528"/>
                  </a:cubicBezTo>
                  <a:lnTo>
                    <a:pt x="0" y="14487"/>
                  </a:lnTo>
                  <a:cubicBezTo>
                    <a:pt x="0" y="10645"/>
                    <a:pt x="1526" y="6960"/>
                    <a:pt x="4243" y="4243"/>
                  </a:cubicBezTo>
                  <a:cubicBezTo>
                    <a:pt x="6960" y="1526"/>
                    <a:pt x="10645" y="0"/>
                    <a:pt x="14487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160356" cy="27359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Aspectos prácticos vinculados a la familia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1689" y="5004330"/>
            <a:ext cx="3267198" cy="88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Calendario de días festivos escolares:</a:t>
            </a: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Opciones de atención post-escolar:</a:t>
            </a: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Redes locales de padres / grupos informales: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31389" y="6890923"/>
            <a:ext cx="3425999" cy="1852618"/>
            <a:chOff x="0" y="0"/>
            <a:chExt cx="1239791" cy="6704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39791" cy="670420"/>
            </a:xfrm>
            <a:custGeom>
              <a:avLst/>
              <a:gdLst/>
              <a:ahLst/>
              <a:cxnLst/>
              <a:rect l="l" t="t" r="r" b="b"/>
              <a:pathLst>
                <a:path w="1239791" h="670420">
                  <a:moveTo>
                    <a:pt x="0" y="0"/>
                  </a:moveTo>
                  <a:lnTo>
                    <a:pt x="1239791" y="0"/>
                  </a:lnTo>
                  <a:lnTo>
                    <a:pt x="1239791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239791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52395" y="6540128"/>
            <a:ext cx="3145786" cy="519490"/>
            <a:chOff x="0" y="0"/>
            <a:chExt cx="1138388" cy="18799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38388" cy="187992"/>
            </a:xfrm>
            <a:custGeom>
              <a:avLst/>
              <a:gdLst/>
              <a:ahLst/>
              <a:cxnLst/>
              <a:rect l="l" t="t" r="r" b="b"/>
              <a:pathLst>
                <a:path w="1138388" h="187992">
                  <a:moveTo>
                    <a:pt x="14766" y="0"/>
                  </a:moveTo>
                  <a:lnTo>
                    <a:pt x="1123622" y="0"/>
                  </a:lnTo>
                  <a:cubicBezTo>
                    <a:pt x="1131777" y="0"/>
                    <a:pt x="1138388" y="6611"/>
                    <a:pt x="1138388" y="14766"/>
                  </a:cubicBezTo>
                  <a:lnTo>
                    <a:pt x="1138388" y="173225"/>
                  </a:lnTo>
                  <a:cubicBezTo>
                    <a:pt x="1138388" y="181381"/>
                    <a:pt x="1131777" y="187992"/>
                    <a:pt x="1123622" y="187992"/>
                  </a:cubicBezTo>
                  <a:lnTo>
                    <a:pt x="14766" y="187992"/>
                  </a:lnTo>
                  <a:cubicBezTo>
                    <a:pt x="6611" y="187992"/>
                    <a:pt x="0" y="181381"/>
                    <a:pt x="0" y="173225"/>
                  </a:cubicBezTo>
                  <a:lnTo>
                    <a:pt x="0" y="14766"/>
                  </a:lnTo>
                  <a:cubicBezTo>
                    <a:pt x="0" y="6611"/>
                    <a:pt x="6611" y="0"/>
                    <a:pt x="14766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138388" cy="216567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Contactos oficiales 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93970" y="7230700"/>
            <a:ext cx="3300837" cy="88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Servicios municipales para la familia:</a:t>
            </a: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Oficinas educativas:</a:t>
            </a: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Plataformas de inscripción para guarderías: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887129" y="2154108"/>
            <a:ext cx="3425999" cy="1777560"/>
            <a:chOff x="0" y="0"/>
            <a:chExt cx="1239791" cy="64325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39791" cy="643258"/>
            </a:xfrm>
            <a:custGeom>
              <a:avLst/>
              <a:gdLst/>
              <a:ahLst/>
              <a:cxnLst/>
              <a:rect l="l" t="t" r="r" b="b"/>
              <a:pathLst>
                <a:path w="1239791" h="643258">
                  <a:moveTo>
                    <a:pt x="0" y="0"/>
                  </a:moveTo>
                  <a:lnTo>
                    <a:pt x="1239791" y="0"/>
                  </a:lnTo>
                  <a:lnTo>
                    <a:pt x="1239791" y="643258"/>
                  </a:lnTo>
                  <a:lnTo>
                    <a:pt x="0" y="643258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239791" cy="662308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75895" y="2111755"/>
            <a:ext cx="3218618" cy="485513"/>
            <a:chOff x="0" y="0"/>
            <a:chExt cx="1164744" cy="17569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64745" cy="175696"/>
            </a:xfrm>
            <a:custGeom>
              <a:avLst/>
              <a:gdLst/>
              <a:ahLst/>
              <a:cxnLst/>
              <a:rect l="l" t="t" r="r" b="b"/>
              <a:pathLst>
                <a:path w="1164745" h="175696">
                  <a:moveTo>
                    <a:pt x="14432" y="0"/>
                  </a:moveTo>
                  <a:lnTo>
                    <a:pt x="1150312" y="0"/>
                  </a:lnTo>
                  <a:cubicBezTo>
                    <a:pt x="1158283" y="0"/>
                    <a:pt x="1164745" y="6461"/>
                    <a:pt x="1164745" y="14432"/>
                  </a:cubicBezTo>
                  <a:lnTo>
                    <a:pt x="1164745" y="161264"/>
                  </a:lnTo>
                  <a:cubicBezTo>
                    <a:pt x="1164745" y="165092"/>
                    <a:pt x="1163224" y="168763"/>
                    <a:pt x="1160517" y="171469"/>
                  </a:cubicBezTo>
                  <a:cubicBezTo>
                    <a:pt x="1157811" y="174176"/>
                    <a:pt x="1154140" y="175696"/>
                    <a:pt x="1150312" y="175696"/>
                  </a:cubicBezTo>
                  <a:lnTo>
                    <a:pt x="14432" y="175696"/>
                  </a:lnTo>
                  <a:cubicBezTo>
                    <a:pt x="6461" y="175696"/>
                    <a:pt x="0" y="169235"/>
                    <a:pt x="0" y="161264"/>
                  </a:cubicBezTo>
                  <a:lnTo>
                    <a:pt x="0" y="14432"/>
                  </a:lnTo>
                  <a:cubicBezTo>
                    <a:pt x="0" y="6461"/>
                    <a:pt x="6461" y="0"/>
                    <a:pt x="14432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164744" cy="204271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Sistema educativo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924570" y="2662313"/>
            <a:ext cx="3190395" cy="119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Descripción general de las etapas educativas:</a:t>
            </a: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Períodos de matrícula:</a:t>
            </a: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Punto de contacto / página web oficial: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3904118" y="4649534"/>
            <a:ext cx="3425999" cy="1624263"/>
            <a:chOff x="0" y="0"/>
            <a:chExt cx="1239791" cy="58778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39791" cy="587784"/>
            </a:xfrm>
            <a:custGeom>
              <a:avLst/>
              <a:gdLst/>
              <a:ahLst/>
              <a:cxnLst/>
              <a:rect l="l" t="t" r="r" b="b"/>
              <a:pathLst>
                <a:path w="1239791" h="587784">
                  <a:moveTo>
                    <a:pt x="0" y="0"/>
                  </a:moveTo>
                  <a:lnTo>
                    <a:pt x="1239791" y="0"/>
                  </a:lnTo>
                  <a:lnTo>
                    <a:pt x="1239791" y="587784"/>
                  </a:lnTo>
                  <a:lnTo>
                    <a:pt x="0" y="587784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1239791" cy="606834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3967490" y="4861455"/>
            <a:ext cx="3265277" cy="118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Parques infantiles y áreas recreativas.</a:t>
            </a:r>
          </a:p>
          <a:p>
            <a:pPr marL="259080" lvl="1" indent="-129540" algn="l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Clubes deportivos infantiles:</a:t>
            </a:r>
          </a:p>
          <a:p>
            <a:pPr marL="259080" lvl="1" indent="-129540" algn="l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Bibliotecas, centros comunitarios y actividades de fin de semana: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220046" y="9262092"/>
            <a:ext cx="7078857" cy="1232480"/>
            <a:chOff x="0" y="0"/>
            <a:chExt cx="2561677" cy="44600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561678" cy="446006"/>
            </a:xfrm>
            <a:custGeom>
              <a:avLst/>
              <a:gdLst/>
              <a:ahLst/>
              <a:cxnLst/>
              <a:rect l="l" t="t" r="r" b="b"/>
              <a:pathLst>
                <a:path w="2561678" h="446006">
                  <a:moveTo>
                    <a:pt x="0" y="0"/>
                  </a:moveTo>
                  <a:lnTo>
                    <a:pt x="2561678" y="0"/>
                  </a:lnTo>
                  <a:lnTo>
                    <a:pt x="2561678" y="446006"/>
                  </a:lnTo>
                  <a:lnTo>
                    <a:pt x="0" y="446006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2561677" cy="465056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20046" y="8820488"/>
            <a:ext cx="6729210" cy="512446"/>
            <a:chOff x="0" y="0"/>
            <a:chExt cx="2435148" cy="18544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435148" cy="185443"/>
            </a:xfrm>
            <a:custGeom>
              <a:avLst/>
              <a:gdLst/>
              <a:ahLst/>
              <a:cxnLst/>
              <a:rect l="l" t="t" r="r" b="b"/>
              <a:pathLst>
                <a:path w="2435148" h="185443">
                  <a:moveTo>
                    <a:pt x="6903" y="0"/>
                  </a:moveTo>
                  <a:lnTo>
                    <a:pt x="2428245" y="0"/>
                  </a:lnTo>
                  <a:cubicBezTo>
                    <a:pt x="2432058" y="0"/>
                    <a:pt x="2435148" y="3091"/>
                    <a:pt x="2435148" y="6903"/>
                  </a:cubicBezTo>
                  <a:lnTo>
                    <a:pt x="2435148" y="178540"/>
                  </a:lnTo>
                  <a:cubicBezTo>
                    <a:pt x="2435148" y="180370"/>
                    <a:pt x="2434421" y="182126"/>
                    <a:pt x="2433126" y="183421"/>
                  </a:cubicBezTo>
                  <a:cubicBezTo>
                    <a:pt x="2431832" y="184715"/>
                    <a:pt x="2430076" y="185443"/>
                    <a:pt x="2428245" y="185443"/>
                  </a:cubicBezTo>
                  <a:lnTo>
                    <a:pt x="6903" y="185443"/>
                  </a:lnTo>
                  <a:cubicBezTo>
                    <a:pt x="3091" y="185443"/>
                    <a:pt x="0" y="182352"/>
                    <a:pt x="0" y="178540"/>
                  </a:cubicBezTo>
                  <a:lnTo>
                    <a:pt x="0" y="6903"/>
                  </a:lnTo>
                  <a:cubicBezTo>
                    <a:pt x="0" y="3091"/>
                    <a:pt x="3091" y="0"/>
                    <a:pt x="6903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2435148" cy="214018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Consejos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324113" y="9483492"/>
            <a:ext cx="6350870" cy="21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1884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Añade aquí las recomendaciones de las personas del equipo: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3904118" y="4103118"/>
            <a:ext cx="3190395" cy="677066"/>
            <a:chOff x="0" y="0"/>
            <a:chExt cx="1154531" cy="24501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154531" cy="245015"/>
            </a:xfrm>
            <a:custGeom>
              <a:avLst/>
              <a:gdLst/>
              <a:ahLst/>
              <a:cxnLst/>
              <a:rect l="l" t="t" r="r" b="b"/>
              <a:pathLst>
                <a:path w="1154531" h="245015">
                  <a:moveTo>
                    <a:pt x="14560" y="0"/>
                  </a:moveTo>
                  <a:lnTo>
                    <a:pt x="1139972" y="0"/>
                  </a:lnTo>
                  <a:cubicBezTo>
                    <a:pt x="1148013" y="0"/>
                    <a:pt x="1154531" y="6519"/>
                    <a:pt x="1154531" y="14560"/>
                  </a:cubicBezTo>
                  <a:lnTo>
                    <a:pt x="1154531" y="230455"/>
                  </a:lnTo>
                  <a:cubicBezTo>
                    <a:pt x="1154531" y="238496"/>
                    <a:pt x="1148013" y="245015"/>
                    <a:pt x="1139972" y="245015"/>
                  </a:cubicBezTo>
                  <a:lnTo>
                    <a:pt x="14560" y="245015"/>
                  </a:lnTo>
                  <a:cubicBezTo>
                    <a:pt x="6519" y="245015"/>
                    <a:pt x="0" y="238496"/>
                    <a:pt x="0" y="230455"/>
                  </a:cubicBezTo>
                  <a:lnTo>
                    <a:pt x="0" y="14560"/>
                  </a:lnTo>
                  <a:cubicBezTo>
                    <a:pt x="0" y="6519"/>
                    <a:pt x="6519" y="0"/>
                    <a:pt x="14560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1154531" cy="27359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Ocio y tiempo libre para las familias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293971" y="1570400"/>
            <a:ext cx="6955348" cy="393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25"/>
              </a:lnSpc>
              <a:spcBef>
                <a:spcPct val="0"/>
              </a:spcBef>
            </a:pP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Completa solo las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secciones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que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sean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relevantes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para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tu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contexto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local. Las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fuentes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oficiales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aparecen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en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negrita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y las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recomendaciones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del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equipo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se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incluyen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en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las </a:t>
            </a:r>
            <a:r>
              <a:rPr lang="en-US" sz="1100" i="1" spc="-30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notas</a:t>
            </a:r>
            <a:r>
              <a:rPr lang="en-US" sz="1100" i="1" spc="-30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8000" y="568853"/>
            <a:ext cx="7222117" cy="101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2"/>
              </a:lnSpc>
            </a:pPr>
            <a:r>
              <a:rPr lang="en-US" sz="3140" b="1" spc="-219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Opciones</a:t>
            </a:r>
            <a:r>
              <a:rPr lang="en-US" sz="3140" b="1" spc="-219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3140" b="1" spc="-219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cuidado</a:t>
            </a:r>
            <a:r>
              <a:rPr lang="en-US" sz="3140" b="1" spc="-219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40" b="1" spc="-219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infantil</a:t>
            </a:r>
            <a:r>
              <a:rPr lang="en-US" sz="3140" b="1" spc="-219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3140" b="1" spc="-219" dirty="0" err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apoyo</a:t>
            </a:r>
            <a:r>
              <a:rPr lang="en-US" sz="3140" b="1" spc="-219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familiar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82615" y="2168265"/>
            <a:ext cx="7194770" cy="3004204"/>
            <a:chOff x="0" y="0"/>
            <a:chExt cx="9593027" cy="4005605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3844935"/>
              <a:chOff x="0" y="0"/>
              <a:chExt cx="2518331" cy="10334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1033453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1033453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992689"/>
                    </a:lnTo>
                    <a:cubicBezTo>
                      <a:pt x="2518331" y="1015203"/>
                      <a:pt x="2500080" y="1033453"/>
                      <a:pt x="2477567" y="1033453"/>
                    </a:cubicBezTo>
                    <a:lnTo>
                      <a:pt x="40764" y="1033453"/>
                    </a:lnTo>
                    <a:cubicBezTo>
                      <a:pt x="18251" y="1033453"/>
                      <a:pt x="0" y="1015203"/>
                      <a:pt x="0" y="992689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E6DBF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10620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392243"/>
              <a:ext cx="8239796" cy="3613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u="sng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Asistencia en comunicación y lenguaje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Idioma de trabajo preferido (si lo hubiera):</a:t>
              </a: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¿Consideras que podrías requerir apoyo lingüístico al principio?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En caso afirmativo, por favor, explica que crees que podría ayudarte: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016"/>
              <a:ext cx="564328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800564" y="2251280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3" y="0"/>
                  </a:lnTo>
                  <a:lnTo>
                    <a:pt x="317623" y="317622"/>
                  </a:lnTo>
                  <a:lnTo>
                    <a:pt x="0" y="3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433632" y="2145678"/>
              <a:ext cx="1684428" cy="368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62"/>
                </a:lnSpc>
                <a:spcBef>
                  <a:spcPct val="0"/>
                </a:spcBef>
              </a:pPr>
              <a:r>
                <a:rPr lang="en-US" sz="1400" spc="7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587117" y="2065950"/>
              <a:ext cx="1319208" cy="799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62"/>
                </a:lnSpc>
                <a:spcBef>
                  <a:spcPct val="0"/>
                </a:spcBef>
              </a:pPr>
              <a:r>
                <a:rPr lang="en-US" sz="1400" spc="7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 estoy segura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34087" y="2165555"/>
              <a:ext cx="1877616" cy="368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62"/>
                </a:lnSpc>
                <a:spcBef>
                  <a:spcPct val="0"/>
                </a:spcBef>
              </a:pPr>
              <a:r>
                <a:rPr lang="en-US" sz="1400" spc="7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Sí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3900110" y="2231403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2" y="0"/>
                  </a:lnTo>
                  <a:lnTo>
                    <a:pt x="317622" y="317622"/>
                  </a:lnTo>
                  <a:lnTo>
                    <a:pt x="0" y="3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985056" y="2221464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3" y="0"/>
                  </a:lnTo>
                  <a:lnTo>
                    <a:pt x="317623" y="317623"/>
                  </a:lnTo>
                  <a:lnTo>
                    <a:pt x="0" y="317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82615" y="5346000"/>
            <a:ext cx="7194770" cy="3526748"/>
            <a:chOff x="0" y="0"/>
            <a:chExt cx="9593027" cy="4702331"/>
          </a:xfrm>
        </p:grpSpPr>
        <p:grpSp>
          <p:nvGrpSpPr>
            <p:cNvPr id="23" name="Group 23"/>
            <p:cNvGrpSpPr/>
            <p:nvPr/>
          </p:nvGrpSpPr>
          <p:grpSpPr>
            <a:xfrm>
              <a:off x="223646" y="160671"/>
              <a:ext cx="9369381" cy="4541661"/>
              <a:chOff x="0" y="0"/>
              <a:chExt cx="2518331" cy="122072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518331" cy="1220722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1220722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1179957"/>
                    </a:lnTo>
                    <a:cubicBezTo>
                      <a:pt x="2518331" y="1202471"/>
                      <a:pt x="2500080" y="1220722"/>
                      <a:pt x="2477567" y="1220722"/>
                    </a:cubicBezTo>
                    <a:lnTo>
                      <a:pt x="40764" y="1220722"/>
                    </a:lnTo>
                    <a:cubicBezTo>
                      <a:pt x="29953" y="1220722"/>
                      <a:pt x="19584" y="1216427"/>
                      <a:pt x="11940" y="1208782"/>
                    </a:cubicBezTo>
                    <a:cubicBezTo>
                      <a:pt x="4295" y="1201137"/>
                      <a:pt x="0" y="1190769"/>
                      <a:pt x="0" y="1179957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46464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2518331" cy="12492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788438" y="472513"/>
              <a:ext cx="8239796" cy="3638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60"/>
                </a:lnSpc>
              </a:pPr>
              <a:r>
                <a:rPr lang="en-US" sz="1400" b="1" u="sng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Necesidades específicas 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Indica si tienes alguna necesidad relacionada con:</a:t>
              </a:r>
            </a:p>
            <a:p>
              <a:pPr marL="302261" lvl="1" indent="-151130" algn="l">
                <a:lnSpc>
                  <a:spcPts val="3346"/>
                </a:lnSpc>
                <a:buFont typeface="Arial"/>
                <a:buChar char="•"/>
              </a:pPr>
              <a:r>
                <a:rPr lang="en-US" sz="14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Horario laboral ☐ </a:t>
              </a: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Sí</a:t>
              </a:r>
              <a:r>
                <a:rPr lang="en-US" sz="14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☐ </a:t>
              </a: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</a:t>
              </a:r>
            </a:p>
            <a:p>
              <a:pPr marL="302261" lvl="1" indent="-151130" algn="l">
                <a:lnSpc>
                  <a:spcPts val="3346"/>
                </a:lnSpc>
                <a:buFont typeface="Arial"/>
                <a:buChar char="•"/>
              </a:pPr>
              <a:r>
                <a:rPr lang="en-US" sz="14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Transporte o movilidad diaria ☐ </a:t>
              </a: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Sí ☐ No</a:t>
              </a:r>
            </a:p>
            <a:p>
              <a:pPr marL="302261" lvl="1" indent="-151130" algn="l">
                <a:lnSpc>
                  <a:spcPts val="3346"/>
                </a:lnSpc>
                <a:buFont typeface="Arial"/>
                <a:buChar char="•"/>
              </a:pPr>
              <a:r>
                <a:rPr lang="en-US" sz="14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¿Cuidado infantil o responsabilidades familiares? ☐</a:t>
              </a: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Sí ☐ No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En caso afirmativo, por favor, explica que podría ayudarte: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i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51101" y="194016"/>
              <a:ext cx="564328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60289" y="1739969"/>
            <a:ext cx="7039421" cy="256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68"/>
              </a:lnSpc>
              <a:spcBef>
                <a:spcPct val="0"/>
              </a:spcBef>
            </a:pPr>
            <a:r>
              <a:rPr lang="en-US" sz="762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Estrictamente confidencial. Se utiliza exclusivamente para la elaboración de la documentación de respaldo necesaria. Se conserva conforme a los requisitos de protección de datos. Todas las preguntas son facultativas.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2276" y="9015623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Sección B – Confidencial · Exclusivo para RRHH / Gerentes · Página 1 de 2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-229696" y="552749"/>
            <a:ext cx="9906840" cy="948831"/>
            <a:chOff x="0" y="-70875"/>
            <a:chExt cx="13209120" cy="1265109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-70875"/>
              <a:ext cx="13209120" cy="1265109"/>
              <a:chOff x="0" y="-19050"/>
              <a:chExt cx="3550388" cy="34004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82318" y="0"/>
                <a:ext cx="2708079" cy="320990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320990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92075"/>
                    </a:lnTo>
                    <a:cubicBezTo>
                      <a:pt x="3550388" y="299744"/>
                      <a:pt x="3547341" y="307098"/>
                      <a:pt x="3541919" y="312521"/>
                    </a:cubicBezTo>
                    <a:cubicBezTo>
                      <a:pt x="3536496" y="317943"/>
                      <a:pt x="3529142" y="320990"/>
                      <a:pt x="3521473" y="320990"/>
                    </a:cubicBezTo>
                    <a:lnTo>
                      <a:pt x="28914" y="320990"/>
                    </a:lnTo>
                    <a:cubicBezTo>
                      <a:pt x="12945" y="320990"/>
                      <a:pt x="0" y="308044"/>
                      <a:pt x="0" y="292075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8B75A7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3550388" cy="3400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910911" y="302741"/>
              <a:ext cx="7335652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SECCIÓN B – INFORMACIÓN CONFIDENCIAL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971668" y="756000"/>
            <a:ext cx="1328043" cy="631689"/>
            <a:chOff x="0" y="0"/>
            <a:chExt cx="475941" cy="22638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75941" cy="226383"/>
            </a:xfrm>
            <a:custGeom>
              <a:avLst/>
              <a:gdLst/>
              <a:ahLst/>
              <a:cxnLst/>
              <a:rect l="l" t="t" r="r" b="b"/>
              <a:pathLst>
                <a:path w="475941" h="226383">
                  <a:moveTo>
                    <a:pt x="113192" y="0"/>
                  </a:moveTo>
                  <a:lnTo>
                    <a:pt x="362749" y="0"/>
                  </a:lnTo>
                  <a:cubicBezTo>
                    <a:pt x="392769" y="0"/>
                    <a:pt x="421560" y="11926"/>
                    <a:pt x="442788" y="33153"/>
                  </a:cubicBezTo>
                  <a:cubicBezTo>
                    <a:pt x="464015" y="54381"/>
                    <a:pt x="475941" y="83171"/>
                    <a:pt x="475941" y="113192"/>
                  </a:cubicBezTo>
                  <a:lnTo>
                    <a:pt x="475941" y="113192"/>
                  </a:lnTo>
                  <a:cubicBezTo>
                    <a:pt x="475941" y="143212"/>
                    <a:pt x="464015" y="172003"/>
                    <a:pt x="442788" y="193230"/>
                  </a:cubicBezTo>
                  <a:cubicBezTo>
                    <a:pt x="421560" y="214458"/>
                    <a:pt x="392769" y="226383"/>
                    <a:pt x="362749" y="226383"/>
                  </a:cubicBezTo>
                  <a:lnTo>
                    <a:pt x="113192" y="226383"/>
                  </a:lnTo>
                  <a:cubicBezTo>
                    <a:pt x="83171" y="226383"/>
                    <a:pt x="54381" y="214458"/>
                    <a:pt x="33153" y="193230"/>
                  </a:cubicBezTo>
                  <a:cubicBezTo>
                    <a:pt x="11926" y="172003"/>
                    <a:pt x="0" y="143212"/>
                    <a:pt x="0" y="113192"/>
                  </a:cubicBezTo>
                  <a:lnTo>
                    <a:pt x="0" y="113192"/>
                  </a:lnTo>
                  <a:cubicBezTo>
                    <a:pt x="0" y="83171"/>
                    <a:pt x="11926" y="54381"/>
                    <a:pt x="33153" y="33153"/>
                  </a:cubicBezTo>
                  <a:cubicBezTo>
                    <a:pt x="54381" y="11926"/>
                    <a:pt x="83171" y="0"/>
                    <a:pt x="11319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9525"/>
              <a:ext cx="475941" cy="235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56"/>
                </a:lnSpc>
              </a:pPr>
              <a:r>
                <a:rPr lang="en-US" sz="754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Exclusivo para Gerentes  y RRHH</a:t>
              </a:r>
            </a:p>
          </p:txBody>
        </p:sp>
      </p:grpSp>
      <p:sp>
        <p:nvSpPr>
          <p:cNvPr id="42" name="Freeform 2">
            <a:extLst>
              <a:ext uri="{FF2B5EF4-FFF2-40B4-BE49-F238E27FC236}">
                <a16:creationId xmlns:a16="http://schemas.microsoft.com/office/drawing/2014/main" id="{AFB96D36-624A-F0E2-BB90-0E54010765F0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47BF3A06-8949-1FDE-A561-DE480A7097A6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2C3921F8-1A53-83D1-F40E-7FE373AD8008}"/>
              </a:ext>
            </a:extLst>
          </p:cNvPr>
          <p:cNvGrpSpPr/>
          <p:nvPr/>
        </p:nvGrpSpPr>
        <p:grpSpPr>
          <a:xfrm flipV="1">
            <a:off x="0" y="10475607"/>
            <a:ext cx="7298795" cy="45719"/>
            <a:chOff x="0" y="0"/>
            <a:chExt cx="2709333" cy="26991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9111C07A-C284-E35F-1444-A2F03C3B135B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46" name="TextBox 6">
              <a:extLst>
                <a:ext uri="{FF2B5EF4-FFF2-40B4-BE49-F238E27FC236}">
                  <a16:creationId xmlns:a16="http://schemas.microsoft.com/office/drawing/2014/main" id="{84D79F83-E1E2-DBB0-25A8-3BAC8767BD6E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90091" y="4375130"/>
            <a:ext cx="7194770" cy="2013604"/>
            <a:chOff x="0" y="0"/>
            <a:chExt cx="9593027" cy="2684805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2524135"/>
              <a:chOff x="0" y="0"/>
              <a:chExt cx="2518331" cy="6784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678445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78445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637681"/>
                    </a:lnTo>
                    <a:cubicBezTo>
                      <a:pt x="2518331" y="660194"/>
                      <a:pt x="2500080" y="678445"/>
                      <a:pt x="2477567" y="678445"/>
                    </a:cubicBezTo>
                    <a:lnTo>
                      <a:pt x="40764" y="678445"/>
                    </a:lnTo>
                    <a:cubicBezTo>
                      <a:pt x="29953" y="678445"/>
                      <a:pt x="19584" y="674150"/>
                      <a:pt x="11940" y="666505"/>
                    </a:cubicBezTo>
                    <a:cubicBezTo>
                      <a:pt x="4295" y="658860"/>
                      <a:pt x="0" y="648492"/>
                      <a:pt x="0" y="637681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E6DBF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7070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392243"/>
              <a:ext cx="8239796" cy="1962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u="sng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Apoyo en las primeras semanas 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¿Hay algo que te haría sentirte más cómoda o respaldada al comenzar a trabajar?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016"/>
              <a:ext cx="564328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0091" y="6502374"/>
            <a:ext cx="7194770" cy="1881146"/>
            <a:chOff x="0" y="0"/>
            <a:chExt cx="9593027" cy="2508195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2347524"/>
              <a:chOff x="0" y="0"/>
              <a:chExt cx="2518331" cy="6309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630975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30975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90211"/>
                    </a:lnTo>
                    <a:cubicBezTo>
                      <a:pt x="2518331" y="612724"/>
                      <a:pt x="2500080" y="630975"/>
                      <a:pt x="2477567" y="630975"/>
                    </a:cubicBezTo>
                    <a:lnTo>
                      <a:pt x="40764" y="630975"/>
                    </a:lnTo>
                    <a:cubicBezTo>
                      <a:pt x="29953" y="630975"/>
                      <a:pt x="19584" y="626680"/>
                      <a:pt x="11940" y="619035"/>
                    </a:cubicBezTo>
                    <a:cubicBezTo>
                      <a:pt x="4295" y="611390"/>
                      <a:pt x="0" y="601022"/>
                      <a:pt x="0" y="590211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46464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659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788438" y="304690"/>
              <a:ext cx="8239796" cy="1962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 u="sng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Información complementaria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¿Hay algo más que quieras compartir en privado con Recursos Humanos o con el gerente?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016"/>
              <a:ext cx="564328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05950" y="8563952"/>
            <a:ext cx="6563051" cy="1392742"/>
            <a:chOff x="0" y="0"/>
            <a:chExt cx="8750735" cy="185698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435317" cy="1856989"/>
              <a:chOff x="0" y="0"/>
              <a:chExt cx="279799" cy="119357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79799" cy="1193574"/>
              </a:xfrm>
              <a:custGeom>
                <a:avLst/>
                <a:gdLst/>
                <a:ahLst/>
                <a:cxnLst/>
                <a:rect l="l" t="t" r="r" b="b"/>
                <a:pathLst>
                  <a:path w="279799" h="1193574">
                    <a:moveTo>
                      <a:pt x="0" y="0"/>
                    </a:moveTo>
                    <a:lnTo>
                      <a:pt x="279799" y="0"/>
                    </a:lnTo>
                    <a:lnTo>
                      <a:pt x="279799" y="1193574"/>
                    </a:lnTo>
                    <a:lnTo>
                      <a:pt x="0" y="119357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A3DE1">
                      <a:alpha val="31000"/>
                    </a:srgbClr>
                  </a:gs>
                  <a:gs pos="100000">
                    <a:srgbClr val="FE8F28">
                      <a:alpha val="31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279799" cy="11745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5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89090" y="0"/>
              <a:ext cx="8461645" cy="1856989"/>
              <a:chOff x="0" y="0"/>
              <a:chExt cx="5438696" cy="119357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38696" cy="1193574"/>
              </a:xfrm>
              <a:custGeom>
                <a:avLst/>
                <a:gdLst/>
                <a:ahLst/>
                <a:cxnLst/>
                <a:rect l="l" t="t" r="r" b="b"/>
                <a:pathLst>
                  <a:path w="5438696" h="1193574">
                    <a:moveTo>
                      <a:pt x="0" y="0"/>
                    </a:moveTo>
                    <a:lnTo>
                      <a:pt x="5438696" y="0"/>
                    </a:lnTo>
                    <a:lnTo>
                      <a:pt x="5438696" y="1193574"/>
                    </a:lnTo>
                    <a:lnTo>
                      <a:pt x="0" y="119357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BFABD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5438696" cy="11745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5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968142" y="103503"/>
              <a:ext cx="7103542" cy="1630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47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Gracias</a:t>
              </a:r>
            </a:p>
            <a:p>
              <a:pPr algn="ctr">
                <a:lnSpc>
                  <a:spcPts val="1584"/>
                </a:lnSpc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Agradecemos tu tiempo al completar este cuestionario. Tus respuestas serán manejadas con respeto y confidencialidad, y se utilizarán exclusivamente para facilitar tu integración.</a:t>
              </a:r>
            </a:p>
            <a:p>
              <a:pPr marL="0" lvl="0" indent="0" algn="just">
                <a:lnSpc>
                  <a:spcPts val="1584"/>
                </a:lnSpc>
              </a:pPr>
              <a:endPara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584"/>
                </a:lnSpc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¿Tienes alguna pregunta? Contacta a: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0091" y="2000236"/>
            <a:ext cx="7194770" cy="2261254"/>
            <a:chOff x="0" y="0"/>
            <a:chExt cx="9593027" cy="3015005"/>
          </a:xfrm>
        </p:grpSpPr>
        <p:grpSp>
          <p:nvGrpSpPr>
            <p:cNvPr id="34" name="Group 34"/>
            <p:cNvGrpSpPr/>
            <p:nvPr/>
          </p:nvGrpSpPr>
          <p:grpSpPr>
            <a:xfrm>
              <a:off x="223646" y="160671"/>
              <a:ext cx="9369381" cy="2854335"/>
              <a:chOff x="0" y="0"/>
              <a:chExt cx="2518331" cy="76719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518331" cy="76719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767197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726433"/>
                    </a:lnTo>
                    <a:cubicBezTo>
                      <a:pt x="2518331" y="748946"/>
                      <a:pt x="2500080" y="767197"/>
                      <a:pt x="2477567" y="767197"/>
                    </a:cubicBezTo>
                    <a:lnTo>
                      <a:pt x="40764" y="767197"/>
                    </a:lnTo>
                    <a:cubicBezTo>
                      <a:pt x="29953" y="767197"/>
                      <a:pt x="19584" y="762902"/>
                      <a:pt x="11940" y="755257"/>
                    </a:cubicBezTo>
                    <a:cubicBezTo>
                      <a:pt x="4295" y="747613"/>
                      <a:pt x="0" y="737244"/>
                      <a:pt x="0" y="726433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46464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518331" cy="7957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666529" y="392243"/>
              <a:ext cx="8537055" cy="2622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u="sng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Salud, accesibilidad y bienestar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¿Tienes alguna necesidad relacionada con su salud, accesibilidad o bienestar que debamos tener en cuenta para poder ofrecerte apoyo en el trabajo?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Sí ☐ No 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i="1" u="none" strike="noStrike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En caso afirmativo, por favor, explica que podría ayudarte: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51101" y="18924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260289" y="1644456"/>
            <a:ext cx="7039421" cy="256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68"/>
              </a:lnSpc>
              <a:spcBef>
                <a:spcPct val="0"/>
              </a:spcBef>
            </a:pPr>
            <a:r>
              <a:rPr lang="en-US" sz="762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Estrictamente confidencial. Se utiliza exclusivamente para la elaboración de la documentación de respaldo necesaria. Se conserva conforme a los requisitos de protección de datos. Todas las preguntas son facultativas.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05950" y="10051944"/>
            <a:ext cx="6766535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Sección B – Confidencial · Exclusivo para RRHH / Gerentes · Página 2 de 2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-229696" y="552749"/>
            <a:ext cx="9906840" cy="948831"/>
            <a:chOff x="0" y="-70875"/>
            <a:chExt cx="13209120" cy="1265109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-70875"/>
              <a:ext cx="13209120" cy="1265109"/>
              <a:chOff x="0" y="-19050"/>
              <a:chExt cx="3550388" cy="34004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82318" y="0"/>
                <a:ext cx="2708079" cy="320990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320990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92075"/>
                    </a:lnTo>
                    <a:cubicBezTo>
                      <a:pt x="3550388" y="299744"/>
                      <a:pt x="3547341" y="307098"/>
                      <a:pt x="3541919" y="312521"/>
                    </a:cubicBezTo>
                    <a:cubicBezTo>
                      <a:pt x="3536496" y="317943"/>
                      <a:pt x="3529142" y="320990"/>
                      <a:pt x="3521473" y="320990"/>
                    </a:cubicBezTo>
                    <a:lnTo>
                      <a:pt x="28914" y="320990"/>
                    </a:lnTo>
                    <a:cubicBezTo>
                      <a:pt x="12945" y="320990"/>
                      <a:pt x="0" y="308044"/>
                      <a:pt x="0" y="292075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8B75A7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 dirty="0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19050"/>
                <a:ext cx="3550388" cy="3400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910911" y="302741"/>
              <a:ext cx="7335652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SECCIÓN B – INFORMACIÓN CONFIDENCIAL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5971668" y="756000"/>
            <a:ext cx="1328043" cy="631689"/>
            <a:chOff x="0" y="0"/>
            <a:chExt cx="475941" cy="22638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75941" cy="226383"/>
            </a:xfrm>
            <a:custGeom>
              <a:avLst/>
              <a:gdLst/>
              <a:ahLst/>
              <a:cxnLst/>
              <a:rect l="l" t="t" r="r" b="b"/>
              <a:pathLst>
                <a:path w="475941" h="226383">
                  <a:moveTo>
                    <a:pt x="113192" y="0"/>
                  </a:moveTo>
                  <a:lnTo>
                    <a:pt x="362749" y="0"/>
                  </a:lnTo>
                  <a:cubicBezTo>
                    <a:pt x="392769" y="0"/>
                    <a:pt x="421560" y="11926"/>
                    <a:pt x="442788" y="33153"/>
                  </a:cubicBezTo>
                  <a:cubicBezTo>
                    <a:pt x="464015" y="54381"/>
                    <a:pt x="475941" y="83171"/>
                    <a:pt x="475941" y="113192"/>
                  </a:cubicBezTo>
                  <a:lnTo>
                    <a:pt x="475941" y="113192"/>
                  </a:lnTo>
                  <a:cubicBezTo>
                    <a:pt x="475941" y="143212"/>
                    <a:pt x="464015" y="172003"/>
                    <a:pt x="442788" y="193230"/>
                  </a:cubicBezTo>
                  <a:cubicBezTo>
                    <a:pt x="421560" y="214458"/>
                    <a:pt x="392769" y="226383"/>
                    <a:pt x="362749" y="226383"/>
                  </a:cubicBezTo>
                  <a:lnTo>
                    <a:pt x="113192" y="226383"/>
                  </a:lnTo>
                  <a:cubicBezTo>
                    <a:pt x="83171" y="226383"/>
                    <a:pt x="54381" y="214458"/>
                    <a:pt x="33153" y="193230"/>
                  </a:cubicBezTo>
                  <a:cubicBezTo>
                    <a:pt x="11926" y="172003"/>
                    <a:pt x="0" y="143212"/>
                    <a:pt x="0" y="113192"/>
                  </a:cubicBezTo>
                  <a:lnTo>
                    <a:pt x="0" y="113192"/>
                  </a:lnTo>
                  <a:cubicBezTo>
                    <a:pt x="0" y="83171"/>
                    <a:pt x="11926" y="54381"/>
                    <a:pt x="33153" y="33153"/>
                  </a:cubicBezTo>
                  <a:cubicBezTo>
                    <a:pt x="54381" y="11926"/>
                    <a:pt x="83171" y="0"/>
                    <a:pt x="11319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9525"/>
              <a:ext cx="475941" cy="235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56"/>
                </a:lnSpc>
              </a:pPr>
              <a:r>
                <a:rPr lang="en-US" sz="754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Exclusivo para Gerentes  y RRHH</a:t>
              </a:r>
            </a:p>
          </p:txBody>
        </p:sp>
      </p:grpSp>
      <p:sp>
        <p:nvSpPr>
          <p:cNvPr id="53" name="Freeform 2">
            <a:extLst>
              <a:ext uri="{FF2B5EF4-FFF2-40B4-BE49-F238E27FC236}">
                <a16:creationId xmlns:a16="http://schemas.microsoft.com/office/drawing/2014/main" id="{FC417F24-1035-2CBF-1117-567CBCBF9B4E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4" name="Freeform 3">
            <a:extLst>
              <a:ext uri="{FF2B5EF4-FFF2-40B4-BE49-F238E27FC236}">
                <a16:creationId xmlns:a16="http://schemas.microsoft.com/office/drawing/2014/main" id="{79BA48CE-F745-D277-36CE-DB594F1BE14F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5" name="Group 4">
            <a:extLst>
              <a:ext uri="{FF2B5EF4-FFF2-40B4-BE49-F238E27FC236}">
                <a16:creationId xmlns:a16="http://schemas.microsoft.com/office/drawing/2014/main" id="{81CE1A66-194D-22E8-1A42-7053D51D7CBD}"/>
              </a:ext>
            </a:extLst>
          </p:cNvPr>
          <p:cNvGrpSpPr/>
          <p:nvPr/>
        </p:nvGrpSpPr>
        <p:grpSpPr>
          <a:xfrm flipV="1">
            <a:off x="0" y="10475607"/>
            <a:ext cx="7298795" cy="45719"/>
            <a:chOff x="0" y="0"/>
            <a:chExt cx="2709333" cy="26991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A27907B5-5D99-4B3D-C0C7-9258E1DB3F3B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7" name="TextBox 6">
              <a:extLst>
                <a:ext uri="{FF2B5EF4-FFF2-40B4-BE49-F238E27FC236}">
                  <a16:creationId xmlns:a16="http://schemas.microsoft.com/office/drawing/2014/main" id="{ED47FBED-AD82-2AAD-E990-D85D5091CE69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94B4CB-DD0C-570D-E28B-0B305DFED1D2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2791BA-742F-D2CD-282E-455415FF24CF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CEDB0D8-75DE-5014-2469-BBBE638A989C}"/>
              </a:ext>
            </a:extLst>
          </p:cNvPr>
          <p:cNvSpPr txBox="1"/>
          <p:nvPr/>
        </p:nvSpPr>
        <p:spPr>
          <a:xfrm>
            <a:off x="0" y="2527300"/>
            <a:ext cx="7556500" cy="1133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92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Actividad</a:t>
            </a:r>
            <a:r>
              <a:rPr lang="en-CY" sz="7500" b="1" i="0" u="none" strike="noStrike" kern="1200" cap="none" baseline="0" dirty="0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 </a:t>
            </a:r>
            <a:r>
              <a:rPr lang="en-CY" sz="7500" b="1" dirty="0">
                <a:solidFill>
                  <a:srgbClr val="FAC175"/>
                </a:solidFill>
                <a:latin typeface="Open Sans Bold"/>
                <a:ea typeface="Open Sans Bold"/>
                <a:cs typeface="Open Sans Bold"/>
              </a:rPr>
              <a:t>2</a:t>
            </a:r>
            <a:endParaRPr lang="en-US" sz="7500" b="1" i="0" u="none" strike="noStrike" kern="1200" cap="none" baseline="0" dirty="0">
              <a:solidFill>
                <a:srgbClr val="FAC17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8799767-0868-2766-9A23-1A1EE698FBB5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F1344DD-598A-62EA-0DDC-AFB74FC939C5}"/>
              </a:ext>
            </a:extLst>
          </p:cNvPr>
          <p:cNvSpPr/>
          <p:nvPr/>
        </p:nvSpPr>
        <p:spPr>
          <a:xfrm>
            <a:off x="2902269" y="-51727"/>
            <a:ext cx="3024003" cy="65763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82615" y="2498559"/>
            <a:ext cx="7194770" cy="1629515"/>
            <a:chOff x="0" y="0"/>
            <a:chExt cx="9593027" cy="2172687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2012016"/>
              <a:chOff x="0" y="0"/>
              <a:chExt cx="2518331" cy="54079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540796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40796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00032"/>
                    </a:lnTo>
                    <a:cubicBezTo>
                      <a:pt x="2518331" y="522545"/>
                      <a:pt x="2500080" y="540796"/>
                      <a:pt x="2477567" y="540796"/>
                    </a:cubicBezTo>
                    <a:lnTo>
                      <a:pt x="40764" y="540796"/>
                    </a:lnTo>
                    <a:cubicBezTo>
                      <a:pt x="29953" y="540796"/>
                      <a:pt x="19584" y="536501"/>
                      <a:pt x="11940" y="528856"/>
                    </a:cubicBezTo>
                    <a:cubicBezTo>
                      <a:pt x="4295" y="521212"/>
                      <a:pt x="0" y="510843"/>
                      <a:pt x="0" y="500032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569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392243"/>
              <a:ext cx="8239796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u="sng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Información fundamental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Una nueva integrante se incorporará a nuestro equipo.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Nombre: ___________________________ Cargo: ___________________________ Fecha de inicio: _</a:t>
              </a: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2615" y="4264513"/>
            <a:ext cx="7194770" cy="5583751"/>
            <a:chOff x="0" y="0"/>
            <a:chExt cx="9593027" cy="7445002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7284331"/>
              <a:chOff x="0" y="0"/>
              <a:chExt cx="2518331" cy="195790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1957905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1957905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1917141"/>
                    </a:lnTo>
                    <a:cubicBezTo>
                      <a:pt x="2518331" y="1939654"/>
                      <a:pt x="2500080" y="1957905"/>
                      <a:pt x="2477567" y="1957905"/>
                    </a:cubicBezTo>
                    <a:lnTo>
                      <a:pt x="40764" y="1957905"/>
                    </a:lnTo>
                    <a:cubicBezTo>
                      <a:pt x="18251" y="1957905"/>
                      <a:pt x="0" y="1939654"/>
                      <a:pt x="0" y="1917141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19864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66529" y="392243"/>
              <a:ext cx="8239796" cy="5924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u="sng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Sobre la nueva  colega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b="1" u="sng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i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Basándonos en la información que el empleado ha consentido compartir de la sección "Para conocernos mejor" del cuestionario, se presenta la siguiente información para facilitar la preparación y conexión del equipo (sin agregar suposiciones ni interpretaciones).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b="1" i="1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endParaRP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Nombre y pronunciación:</a:t>
              </a:r>
            </a:p>
            <a:p>
              <a:pPr algn="l">
                <a:lnSpc>
                  <a:spcPts val="1959"/>
                </a:lnSpc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Formación académica o área(s) de estudio:</a:t>
              </a:r>
            </a:p>
            <a:p>
              <a:pPr algn="l">
                <a:lnSpc>
                  <a:spcPts val="1959"/>
                </a:lnSpc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Lugares en los que he residido / experiencia internacional:</a:t>
              </a:r>
            </a:p>
            <a:p>
              <a:pPr algn="l">
                <a:lnSpc>
                  <a:spcPts val="1959"/>
                </a:lnSpc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Idiomas hablados o que puede entender:</a:t>
              </a:r>
            </a:p>
            <a:p>
              <a:pPr algn="l">
                <a:lnSpc>
                  <a:spcPts val="1959"/>
                </a:lnSpc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Intereses o pasatiempos:</a:t>
              </a:r>
            </a:p>
            <a:p>
              <a:pPr algn="l">
                <a:lnSpc>
                  <a:spcPts val="1959"/>
                </a:lnSpc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Método preferido para adquirir nuevas habilidades: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7680455" y="302375"/>
              <a:ext cx="1747075" cy="422656"/>
              <a:chOff x="0" y="0"/>
              <a:chExt cx="469584" cy="11360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469584" cy="113603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3603">
                    <a:moveTo>
                      <a:pt x="56801" y="0"/>
                    </a:moveTo>
                    <a:lnTo>
                      <a:pt x="412783" y="0"/>
                    </a:lnTo>
                    <a:cubicBezTo>
                      <a:pt x="444153" y="0"/>
                      <a:pt x="469584" y="25431"/>
                      <a:pt x="469584" y="56801"/>
                    </a:cubicBezTo>
                    <a:lnTo>
                      <a:pt x="469584" y="56801"/>
                    </a:lnTo>
                    <a:cubicBezTo>
                      <a:pt x="469584" y="71866"/>
                      <a:pt x="463600" y="86314"/>
                      <a:pt x="452947" y="96966"/>
                    </a:cubicBezTo>
                    <a:cubicBezTo>
                      <a:pt x="442295" y="107618"/>
                      <a:pt x="427847" y="113603"/>
                      <a:pt x="412783" y="113603"/>
                    </a:cubicBezTo>
                    <a:lnTo>
                      <a:pt x="56801" y="113603"/>
                    </a:lnTo>
                    <a:cubicBezTo>
                      <a:pt x="41737" y="113603"/>
                      <a:pt x="27289" y="107618"/>
                      <a:pt x="16637" y="96966"/>
                    </a:cubicBezTo>
                    <a:cubicBezTo>
                      <a:pt x="5984" y="86314"/>
                      <a:pt x="0" y="71866"/>
                      <a:pt x="0" y="56801"/>
                    </a:cubicBezTo>
                    <a:lnTo>
                      <a:pt x="0" y="56801"/>
                    </a:lnTo>
                    <a:cubicBezTo>
                      <a:pt x="0" y="41737"/>
                      <a:pt x="5984" y="27289"/>
                      <a:pt x="16637" y="16637"/>
                    </a:cubicBezTo>
                    <a:cubicBezTo>
                      <a:pt x="27289" y="5984"/>
                      <a:pt x="41737" y="0"/>
                      <a:pt x="56801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469584" cy="1421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Opcional</a:t>
                </a:r>
              </a:p>
            </p:txBody>
          </p:sp>
        </p:grpSp>
      </p:grpSp>
      <p:sp>
        <p:nvSpPr>
          <p:cNvPr id="28" name="TextBox 28"/>
          <p:cNvSpPr txBox="1"/>
          <p:nvPr/>
        </p:nvSpPr>
        <p:spPr>
          <a:xfrm>
            <a:off x="317005" y="1675892"/>
            <a:ext cx="6664672" cy="18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8"/>
              </a:lnSpc>
              <a:spcBef>
                <a:spcPct val="0"/>
              </a:spcBef>
            </a:pPr>
            <a:r>
              <a:rPr lang="en-US" sz="1177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Esta </a:t>
            </a:r>
            <a:r>
              <a:rPr lang="en-US" sz="1177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sección</a:t>
            </a:r>
            <a:r>
              <a:rPr lang="en-US" sz="1177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es informal y </a:t>
            </a:r>
            <a:r>
              <a:rPr lang="en-US" sz="1177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acogedora</a:t>
            </a:r>
            <a:r>
              <a:rPr lang="en-US" sz="1177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 </a:t>
            </a:r>
            <a:r>
              <a:rPr lang="en-US" sz="1177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Puedes</a:t>
            </a:r>
            <a:r>
              <a:rPr lang="en-US" sz="1177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77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compartirla</a:t>
            </a:r>
            <a:r>
              <a:rPr lang="en-US" sz="1177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con </a:t>
            </a:r>
            <a:r>
              <a:rPr lang="en-US" sz="1177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tu</a:t>
            </a:r>
            <a:r>
              <a:rPr lang="en-US" sz="1177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77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equipo</a:t>
            </a:r>
            <a:r>
              <a:rPr lang="en-US" sz="1177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para </a:t>
            </a:r>
            <a:r>
              <a:rPr lang="en-US" sz="1177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que</a:t>
            </a:r>
            <a:r>
              <a:rPr lang="en-US" sz="1177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77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te</a:t>
            </a:r>
            <a:r>
              <a:rPr lang="en-US" sz="1177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77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conozcan</a:t>
            </a:r>
            <a:r>
              <a:rPr lang="en-US" sz="1177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177" i="1" dirty="0" err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mejor</a:t>
            </a:r>
            <a:r>
              <a:rPr lang="en-US" sz="1177" i="1" dirty="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-539863" y="603370"/>
            <a:ext cx="9906840" cy="1137785"/>
            <a:chOff x="0" y="-70875"/>
            <a:chExt cx="13209120" cy="1517047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-70875"/>
              <a:ext cx="13209120" cy="1517047"/>
              <a:chOff x="0" y="-19050"/>
              <a:chExt cx="3550388" cy="40775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93474" y="0"/>
                <a:ext cx="2708080" cy="317718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388706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359792"/>
                    </a:lnTo>
                    <a:cubicBezTo>
                      <a:pt x="3550388" y="367461"/>
                      <a:pt x="3547341" y="374815"/>
                      <a:pt x="3541919" y="380238"/>
                    </a:cubicBezTo>
                    <a:cubicBezTo>
                      <a:pt x="3536496" y="385660"/>
                      <a:pt x="3529142" y="388706"/>
                      <a:pt x="3521473" y="388706"/>
                    </a:cubicBezTo>
                    <a:lnTo>
                      <a:pt x="28914" y="388706"/>
                    </a:lnTo>
                    <a:cubicBezTo>
                      <a:pt x="12945" y="388706"/>
                      <a:pt x="0" y="375761"/>
                      <a:pt x="0" y="35979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EFAB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3550388" cy="4077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910911" y="293216"/>
              <a:ext cx="8751924" cy="895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29"/>
                </a:lnSpc>
                <a:spcBef>
                  <a:spcPct val="0"/>
                </a:spcBef>
              </a:pPr>
              <a:r>
                <a:rPr lang="en-US" sz="194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Informe de preparación del equipo: </a:t>
              </a:r>
            </a:p>
            <a:p>
              <a:pPr marL="0" lvl="0" indent="0" algn="l">
                <a:lnSpc>
                  <a:spcPts val="2729"/>
                </a:lnSpc>
                <a:spcBef>
                  <a:spcPct val="0"/>
                </a:spcBef>
              </a:pPr>
              <a:r>
                <a:rPr lang="en-US" sz="194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Preparándonos para recibir a la nueva compañera.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9132376" y="247119"/>
              <a:ext cx="1440493" cy="709553"/>
              <a:chOff x="0" y="0"/>
              <a:chExt cx="387180" cy="19071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87180" cy="190716"/>
              </a:xfrm>
              <a:custGeom>
                <a:avLst/>
                <a:gdLst/>
                <a:ahLst/>
                <a:cxnLst/>
                <a:rect l="l" t="t" r="r" b="b"/>
                <a:pathLst>
                  <a:path w="387180" h="190716">
                    <a:moveTo>
                      <a:pt x="95358" y="0"/>
                    </a:moveTo>
                    <a:lnTo>
                      <a:pt x="291822" y="0"/>
                    </a:lnTo>
                    <a:cubicBezTo>
                      <a:pt x="344487" y="0"/>
                      <a:pt x="387180" y="42693"/>
                      <a:pt x="387180" y="95358"/>
                    </a:cubicBezTo>
                    <a:lnTo>
                      <a:pt x="387180" y="95358"/>
                    </a:lnTo>
                    <a:cubicBezTo>
                      <a:pt x="387180" y="120648"/>
                      <a:pt x="377134" y="144903"/>
                      <a:pt x="359251" y="162786"/>
                    </a:cubicBezTo>
                    <a:cubicBezTo>
                      <a:pt x="341367" y="180669"/>
                      <a:pt x="317113" y="190716"/>
                      <a:pt x="291822" y="190716"/>
                    </a:cubicBezTo>
                    <a:lnTo>
                      <a:pt x="95358" y="190716"/>
                    </a:lnTo>
                    <a:cubicBezTo>
                      <a:pt x="42693" y="190716"/>
                      <a:pt x="0" y="148023"/>
                      <a:pt x="0" y="95358"/>
                    </a:cubicBezTo>
                    <a:lnTo>
                      <a:pt x="0" y="95358"/>
                    </a:lnTo>
                    <a:cubicBezTo>
                      <a:pt x="0" y="42693"/>
                      <a:pt x="42693" y="0"/>
                      <a:pt x="9535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387180" cy="2097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Para el gerente</a:t>
                </a:r>
              </a:p>
            </p:txBody>
          </p:sp>
        </p:grpSp>
      </p:grpSp>
      <p:sp>
        <p:nvSpPr>
          <p:cNvPr id="37" name="TextBox 37"/>
          <p:cNvSpPr txBox="1"/>
          <p:nvPr/>
        </p:nvSpPr>
        <p:spPr>
          <a:xfrm>
            <a:off x="396733" y="10057814"/>
            <a:ext cx="676653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Informe de preparación del equipo · Página 1 de 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17005" y="1919126"/>
            <a:ext cx="6925989" cy="38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38"/>
              </a:lnSpc>
              <a:spcBef>
                <a:spcPct val="0"/>
              </a:spcBef>
            </a:pPr>
            <a:r>
              <a:rPr lang="en-US" sz="117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Completa este formulario y compártelo con tu equipo antes del primer día de trabajo de la nueva compañera. Comparte únicamente la información que haya autorizado para su divulgación.</a:t>
            </a:r>
          </a:p>
        </p:txBody>
      </p:sp>
      <p:sp>
        <p:nvSpPr>
          <p:cNvPr id="40" name="Freeform 2">
            <a:extLst>
              <a:ext uri="{FF2B5EF4-FFF2-40B4-BE49-F238E27FC236}">
                <a16:creationId xmlns:a16="http://schemas.microsoft.com/office/drawing/2014/main" id="{2DE208E0-8E55-1E40-6C8E-53DB5A16145C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7C8EA4F9-3341-CEC2-7E17-387E6BEC9D2F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2" name="Group 4">
            <a:extLst>
              <a:ext uri="{FF2B5EF4-FFF2-40B4-BE49-F238E27FC236}">
                <a16:creationId xmlns:a16="http://schemas.microsoft.com/office/drawing/2014/main" id="{A945C9CE-6796-D6E7-9BBF-62D567A287A8}"/>
              </a:ext>
            </a:extLst>
          </p:cNvPr>
          <p:cNvGrpSpPr/>
          <p:nvPr/>
        </p:nvGrpSpPr>
        <p:grpSpPr>
          <a:xfrm flipV="1">
            <a:off x="0" y="10475607"/>
            <a:ext cx="7298795" cy="45719"/>
            <a:chOff x="0" y="0"/>
            <a:chExt cx="2709333" cy="26991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BBD75715-25AC-13A4-85F8-55F0AD324C7C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A8CA128B-FF36-1960-2CB6-994F22B5C781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82615" y="1734843"/>
            <a:ext cx="7194770" cy="1415587"/>
            <a:chOff x="0" y="0"/>
            <a:chExt cx="9593027" cy="1887449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1726779"/>
              <a:chOff x="0" y="0"/>
              <a:chExt cx="2518331" cy="4641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464129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464129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23365"/>
                    </a:lnTo>
                    <a:cubicBezTo>
                      <a:pt x="2518331" y="445878"/>
                      <a:pt x="2500080" y="464129"/>
                      <a:pt x="2477567" y="464129"/>
                    </a:cubicBezTo>
                    <a:lnTo>
                      <a:pt x="40764" y="464129"/>
                    </a:lnTo>
                    <a:cubicBezTo>
                      <a:pt x="18251" y="464129"/>
                      <a:pt x="0" y="445878"/>
                      <a:pt x="0" y="423365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4927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304690"/>
              <a:ext cx="8753261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60"/>
                </a:lnSpc>
              </a:pPr>
              <a:r>
                <a:rPr lang="en-US" sz="1400" b="1" u="sng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Por qué esto es relevante: comunicación al equipo</a:t>
              </a:r>
            </a:p>
            <a:p>
              <a:pPr marL="0" lvl="0" indent="0" algn="just">
                <a:lnSpc>
                  <a:spcPts val="1960"/>
                </a:lnSpc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La integración  es más efectiva cuando todo el equipo participa.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Cada uno de nosotros tiene la responsabilidad de contribuir a la formación de un entorno laboral que sea respetuoso, solidario e inclusivo.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2615" y="3224530"/>
            <a:ext cx="7194770" cy="1865500"/>
            <a:chOff x="0" y="0"/>
            <a:chExt cx="9593027" cy="2487333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2326662"/>
              <a:chOff x="0" y="0"/>
              <a:chExt cx="2518331" cy="62536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62536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25367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84603"/>
                    </a:lnTo>
                    <a:cubicBezTo>
                      <a:pt x="2518331" y="607117"/>
                      <a:pt x="2500080" y="625367"/>
                      <a:pt x="2477567" y="625367"/>
                    </a:cubicBezTo>
                    <a:lnTo>
                      <a:pt x="40764" y="625367"/>
                    </a:lnTo>
                    <a:cubicBezTo>
                      <a:pt x="29953" y="625367"/>
                      <a:pt x="19584" y="621073"/>
                      <a:pt x="11940" y="613428"/>
                    </a:cubicBezTo>
                    <a:cubicBezTo>
                      <a:pt x="4295" y="605783"/>
                      <a:pt x="0" y="595415"/>
                      <a:pt x="0" y="584603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6539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66529" y="392243"/>
              <a:ext cx="8239796" cy="1962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59"/>
                </a:lnSpc>
              </a:pPr>
              <a:r>
                <a:rPr lang="en-US" sz="1399" b="1" u="sng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Promover que desde el principio las personas del equipo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Sean cálidas y respetuosas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Sean pacientes y receptivas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Ofrezcan ayuda 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Eviten realizar suposiciones o caer en estereotipos</a:t>
              </a:r>
            </a:p>
            <a:p>
              <a:pPr algn="just">
                <a:lnSpc>
                  <a:spcPts val="1959"/>
                </a:lnSpc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603334" y="615315"/>
            <a:ext cx="9906840" cy="1075557"/>
            <a:chOff x="0" y="-70875"/>
            <a:chExt cx="13209120" cy="1434077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-70875"/>
              <a:ext cx="13209120" cy="1434077"/>
              <a:chOff x="0" y="-19050"/>
              <a:chExt cx="3550388" cy="38545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216221" y="0"/>
                <a:ext cx="2708080" cy="319395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366406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337491"/>
                    </a:lnTo>
                    <a:cubicBezTo>
                      <a:pt x="3550388" y="353460"/>
                      <a:pt x="3537442" y="366406"/>
                      <a:pt x="3521473" y="366406"/>
                    </a:cubicBezTo>
                    <a:lnTo>
                      <a:pt x="28914" y="366406"/>
                    </a:lnTo>
                    <a:cubicBezTo>
                      <a:pt x="21246" y="366406"/>
                      <a:pt x="13891" y="363359"/>
                      <a:pt x="8469" y="357937"/>
                    </a:cubicBezTo>
                    <a:cubicBezTo>
                      <a:pt x="3046" y="352514"/>
                      <a:pt x="0" y="345160"/>
                      <a:pt x="0" y="337491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EFAB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3550388" cy="3854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996488" y="209796"/>
              <a:ext cx="8707583" cy="895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29"/>
                </a:lnSpc>
                <a:spcBef>
                  <a:spcPct val="0"/>
                </a:spcBef>
              </a:pPr>
              <a:r>
                <a:rPr lang="en-US" sz="194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Informe de preparación del equipo: </a:t>
              </a:r>
            </a:p>
            <a:p>
              <a:pPr marL="0" lvl="0" indent="0" algn="l">
                <a:lnSpc>
                  <a:spcPts val="2729"/>
                </a:lnSpc>
                <a:spcBef>
                  <a:spcPct val="0"/>
                </a:spcBef>
              </a:pPr>
              <a:r>
                <a:rPr lang="en-US" sz="194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Preparándonos para recibir a la nueva compañera.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9187238" y="163698"/>
              <a:ext cx="1465891" cy="709553"/>
              <a:chOff x="0" y="0"/>
              <a:chExt cx="394007" cy="19071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394007" cy="190716"/>
              </a:xfrm>
              <a:custGeom>
                <a:avLst/>
                <a:gdLst/>
                <a:ahLst/>
                <a:cxnLst/>
                <a:rect l="l" t="t" r="r" b="b"/>
                <a:pathLst>
                  <a:path w="394007" h="190716">
                    <a:moveTo>
                      <a:pt x="95358" y="0"/>
                    </a:moveTo>
                    <a:lnTo>
                      <a:pt x="298649" y="0"/>
                    </a:lnTo>
                    <a:cubicBezTo>
                      <a:pt x="323939" y="0"/>
                      <a:pt x="348194" y="10047"/>
                      <a:pt x="366077" y="27930"/>
                    </a:cubicBezTo>
                    <a:cubicBezTo>
                      <a:pt x="383960" y="45813"/>
                      <a:pt x="394007" y="70067"/>
                      <a:pt x="394007" y="95358"/>
                    </a:cubicBezTo>
                    <a:lnTo>
                      <a:pt x="394007" y="95358"/>
                    </a:lnTo>
                    <a:cubicBezTo>
                      <a:pt x="394007" y="148023"/>
                      <a:pt x="351314" y="190716"/>
                      <a:pt x="298649" y="190716"/>
                    </a:cubicBezTo>
                    <a:lnTo>
                      <a:pt x="95358" y="190716"/>
                    </a:lnTo>
                    <a:cubicBezTo>
                      <a:pt x="42693" y="190716"/>
                      <a:pt x="0" y="148023"/>
                      <a:pt x="0" y="95358"/>
                    </a:cubicBezTo>
                    <a:lnTo>
                      <a:pt x="0" y="95358"/>
                    </a:lnTo>
                    <a:cubicBezTo>
                      <a:pt x="0" y="42693"/>
                      <a:pt x="42693" y="0"/>
                      <a:pt x="9535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394007" cy="2097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Para el director</a:t>
                </a:r>
              </a:p>
            </p:txBody>
          </p:sp>
        </p:grpSp>
      </p:grpSp>
      <p:sp>
        <p:nvSpPr>
          <p:cNvPr id="33" name="TextBox 33"/>
          <p:cNvSpPr txBox="1"/>
          <p:nvPr/>
        </p:nvSpPr>
        <p:spPr>
          <a:xfrm>
            <a:off x="396733" y="1006733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Informe de preparación del equipo · Página 2 de 2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82615" y="5183084"/>
            <a:ext cx="7194770" cy="1584938"/>
            <a:chOff x="0" y="0"/>
            <a:chExt cx="9593027" cy="2113250"/>
          </a:xfrm>
        </p:grpSpPr>
        <p:grpSp>
          <p:nvGrpSpPr>
            <p:cNvPr id="35" name="Group 35"/>
            <p:cNvGrpSpPr/>
            <p:nvPr/>
          </p:nvGrpSpPr>
          <p:grpSpPr>
            <a:xfrm>
              <a:off x="223646" y="160671"/>
              <a:ext cx="9369381" cy="1952580"/>
              <a:chOff x="0" y="0"/>
              <a:chExt cx="2518331" cy="52482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518331" cy="524820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24820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84056"/>
                    </a:lnTo>
                    <a:cubicBezTo>
                      <a:pt x="2518331" y="506570"/>
                      <a:pt x="2500080" y="524820"/>
                      <a:pt x="2477567" y="524820"/>
                    </a:cubicBezTo>
                    <a:lnTo>
                      <a:pt x="40764" y="524820"/>
                    </a:lnTo>
                    <a:cubicBezTo>
                      <a:pt x="18251" y="524820"/>
                      <a:pt x="0" y="506570"/>
                      <a:pt x="0" y="484056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2518331" cy="5533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666529" y="392243"/>
              <a:ext cx="8239796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 u="sng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Funciones específicas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Mentor: __________________________ Compañero: ___________________________ Darán apoyo durante las primeras semanas, con la colaboración de todo el equipo.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82615" y="6854008"/>
            <a:ext cx="7194770" cy="1602203"/>
            <a:chOff x="0" y="0"/>
            <a:chExt cx="9593027" cy="2136271"/>
          </a:xfrm>
        </p:grpSpPr>
        <p:grpSp>
          <p:nvGrpSpPr>
            <p:cNvPr id="44" name="Group 44"/>
            <p:cNvGrpSpPr/>
            <p:nvPr/>
          </p:nvGrpSpPr>
          <p:grpSpPr>
            <a:xfrm>
              <a:off x="223646" y="160671"/>
              <a:ext cx="9369381" cy="1975600"/>
              <a:chOff x="0" y="0"/>
              <a:chExt cx="2518331" cy="531008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518331" cy="531008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31008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90244"/>
                    </a:lnTo>
                    <a:cubicBezTo>
                      <a:pt x="2518331" y="512757"/>
                      <a:pt x="2500080" y="531008"/>
                      <a:pt x="2477567" y="531008"/>
                    </a:cubicBezTo>
                    <a:lnTo>
                      <a:pt x="40764" y="531008"/>
                    </a:lnTo>
                    <a:cubicBezTo>
                      <a:pt x="29953" y="531008"/>
                      <a:pt x="19584" y="526713"/>
                      <a:pt x="11940" y="519068"/>
                    </a:cubicBezTo>
                    <a:cubicBezTo>
                      <a:pt x="4295" y="511424"/>
                      <a:pt x="0" y="501055"/>
                      <a:pt x="0" y="490244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518331" cy="5595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666529" y="392243"/>
              <a:ext cx="8239796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 u="sng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Directrices de comunicación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Si algo no está claro o resulta complicado, consultar al gerente.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 presione al nuevo colega para que “explique” o represente a los demás.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82615" y="8577610"/>
            <a:ext cx="7194770" cy="1415587"/>
            <a:chOff x="0" y="0"/>
            <a:chExt cx="9593027" cy="1887449"/>
          </a:xfrm>
        </p:grpSpPr>
        <p:grpSp>
          <p:nvGrpSpPr>
            <p:cNvPr id="53" name="Group 53"/>
            <p:cNvGrpSpPr/>
            <p:nvPr/>
          </p:nvGrpSpPr>
          <p:grpSpPr>
            <a:xfrm>
              <a:off x="223646" y="160671"/>
              <a:ext cx="9369381" cy="1726779"/>
              <a:chOff x="0" y="0"/>
              <a:chExt cx="2518331" cy="464129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518331" cy="464129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464129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23365"/>
                    </a:lnTo>
                    <a:cubicBezTo>
                      <a:pt x="2518331" y="445878"/>
                      <a:pt x="2500080" y="464129"/>
                      <a:pt x="2477567" y="464129"/>
                    </a:cubicBezTo>
                    <a:lnTo>
                      <a:pt x="40764" y="464129"/>
                    </a:lnTo>
                    <a:cubicBezTo>
                      <a:pt x="18251" y="464129"/>
                      <a:pt x="0" y="445878"/>
                      <a:pt x="0" y="423365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518331" cy="4927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666529" y="392243"/>
              <a:ext cx="6859542" cy="617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86"/>
                </a:lnSpc>
              </a:pPr>
              <a:r>
                <a:rPr lang="en-US" sz="1347" b="1" u="sng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Pequeñas acciones que generan un impacto significativo</a:t>
              </a:r>
            </a:p>
            <a:p>
              <a:pPr algn="l">
                <a:lnSpc>
                  <a:spcPts val="1886"/>
                </a:lnSpc>
              </a:pPr>
              <a:endParaRPr lang="en-US" sz="1347" b="1" u="sng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3780000" y="9228254"/>
            <a:ext cx="3383267" cy="54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just">
              <a:lnSpc>
                <a:spcPts val="2212"/>
              </a:lnSpc>
              <a:buFont typeface="Arial"/>
              <a:buChar char="•"/>
            </a:pPr>
            <a:r>
              <a:rPr lang="en-US" sz="1400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Explicar normas o rutinas informales</a:t>
            </a:r>
          </a:p>
          <a:p>
            <a:pPr algn="just">
              <a:lnSpc>
                <a:spcPts val="2212"/>
              </a:lnSpc>
            </a:pPr>
            <a:endParaRPr lang="en-US" sz="1400" u="none" strike="noStrike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756000" y="9145577"/>
            <a:ext cx="3132894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Saludar y preséntarse 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Invita a la nueva colega a los descansos o al almuerzo.</a:t>
            </a:r>
          </a:p>
        </p:txBody>
      </p:sp>
      <p:sp>
        <p:nvSpPr>
          <p:cNvPr id="64" name="Freeform 2">
            <a:extLst>
              <a:ext uri="{FF2B5EF4-FFF2-40B4-BE49-F238E27FC236}">
                <a16:creationId xmlns:a16="http://schemas.microsoft.com/office/drawing/2014/main" id="{9980F2EF-BF06-E8F7-79E8-62B33F6B98D2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65" name="Freeform 3">
            <a:extLst>
              <a:ext uri="{FF2B5EF4-FFF2-40B4-BE49-F238E27FC236}">
                <a16:creationId xmlns:a16="http://schemas.microsoft.com/office/drawing/2014/main" id="{A52C1A23-D206-A1A2-D38D-2FB63F9672C0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66" name="Group 4">
            <a:extLst>
              <a:ext uri="{FF2B5EF4-FFF2-40B4-BE49-F238E27FC236}">
                <a16:creationId xmlns:a16="http://schemas.microsoft.com/office/drawing/2014/main" id="{0D942784-9723-B322-1BE4-67A3B2720128}"/>
              </a:ext>
            </a:extLst>
          </p:cNvPr>
          <p:cNvGrpSpPr/>
          <p:nvPr/>
        </p:nvGrpSpPr>
        <p:grpSpPr>
          <a:xfrm flipV="1">
            <a:off x="0" y="10475607"/>
            <a:ext cx="7298795" cy="45719"/>
            <a:chOff x="0" y="0"/>
            <a:chExt cx="2709333" cy="26991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2B8B1B03-BE60-EFD1-04A6-078297031FFA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68" name="TextBox 6">
              <a:extLst>
                <a:ext uri="{FF2B5EF4-FFF2-40B4-BE49-F238E27FC236}">
                  <a16:creationId xmlns:a16="http://schemas.microsoft.com/office/drawing/2014/main" id="{0E1E4BFA-8B90-4966-9DF4-683ED79C41B5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782694B9F9E841BCE7B2B30AD3FB62" ma:contentTypeVersion="17" ma:contentTypeDescription="Create a new document." ma:contentTypeScope="" ma:versionID="f0248761319b601516e484cb99a7be44">
  <xsd:schema xmlns:xsd="http://www.w3.org/2001/XMLSchema" xmlns:xs="http://www.w3.org/2001/XMLSchema" xmlns:p="http://schemas.microsoft.com/office/2006/metadata/properties" xmlns:ns1="http://schemas.microsoft.com/sharepoint/v3" xmlns:ns2="c5f3cabb-b00c-450c-bd50-d9a16b8d49da" xmlns:ns3="3381c32c-d09a-4fa3-a1c8-b77f832a389b" targetNamespace="http://schemas.microsoft.com/office/2006/metadata/properties" ma:root="true" ma:fieldsID="9560e7c57aeddb66e42827890a67b8c1" ns1:_="" ns2:_="" ns3:_="">
    <xsd:import namespace="http://schemas.microsoft.com/sharepoint/v3"/>
    <xsd:import namespace="c5f3cabb-b00c-450c-bd50-d9a16b8d49da"/>
    <xsd:import namespace="3381c32c-d09a-4fa3-a1c8-b77f832a38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3cabb-b00c-450c-bd50-d9a16b8d49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01cf47f-d869-4952-9e8b-a204f9b2ce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c32c-d09a-4fa3-a1c8-b77f832a389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8c227c5-a45a-4ef2-bc7c-8a8568a8b737}" ma:internalName="TaxCatchAll" ma:showField="CatchAllData" ma:web="3381c32c-d09a-4fa3-a1c8-b77f832a38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5f3cabb-b00c-450c-bd50-d9a16b8d49da">
      <Terms xmlns="http://schemas.microsoft.com/office/infopath/2007/PartnerControls"/>
    </lcf76f155ced4ddcb4097134ff3c332f>
    <_ip_UnifiedCompliancePolicyProperties xmlns="http://schemas.microsoft.com/sharepoint/v3" xsi:nil="true"/>
    <TaxCatchAll xmlns="3381c32c-d09a-4fa3-a1c8-b77f832a389b" xsi:nil="true"/>
  </documentManagement>
</p:properties>
</file>

<file path=customXml/itemProps1.xml><?xml version="1.0" encoding="utf-8"?>
<ds:datastoreItem xmlns:ds="http://schemas.openxmlformats.org/officeDocument/2006/customXml" ds:itemID="{805B0A60-73D9-4F9C-B884-1BA2D4102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f3cabb-b00c-450c-bd50-d9a16b8d49da"/>
    <ds:schemaRef ds:uri="3381c32c-d09a-4fa3-a1c8-b77f832a38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B684D7-D145-423C-BF22-BEA49213A2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C3C741-028E-42B0-9CA4-6D71478E17C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5f3cabb-b00c-450c-bd50-d9a16b8d49da"/>
    <ds:schemaRef ds:uri="3381c32c-d09a-4fa3-a1c8-b77f832a38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4565</Words>
  <Application>Microsoft Office PowerPoint</Application>
  <PresentationFormat>Custom</PresentationFormat>
  <Paragraphs>722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Open Sans</vt:lpstr>
      <vt:lpstr>TT Interphases Mono Bold</vt:lpstr>
      <vt:lpstr>Arial</vt:lpstr>
      <vt:lpstr>Public Sans</vt:lpstr>
      <vt:lpstr>IBM Plex Mono Bold</vt:lpstr>
      <vt:lpstr>Open Sans Italics</vt:lpstr>
      <vt:lpstr>Calibri</vt:lpstr>
      <vt:lpstr>Open Sans Bold</vt:lpstr>
      <vt:lpstr>Open Sans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ES_EmpowerHer - Onboarding Tookbox</dc:title>
  <cp:lastModifiedBy>Antonia Nikolaidou</cp:lastModifiedBy>
  <cp:revision>1</cp:revision>
  <dcterms:created xsi:type="dcterms:W3CDTF">2006-08-16T00:00:00Z</dcterms:created>
  <dcterms:modified xsi:type="dcterms:W3CDTF">2026-05-19T08:58:58Z</dcterms:modified>
  <dc:identifier>DAHIJ7zsckg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0x01010080782694B9F9E841BCE7B2B30AD3FB62</vt:lpwstr>
  </property>
  <property fmtid="{D5CDD505-2E9C-101B-9397-08002B2CF9AE}" pid="3" name="MediaServiceImageTags">
    <vt:lpwstr/>
  </property>
</Properties>
</file>